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99" r:id="rId4"/>
    <p:sldId id="261" r:id="rId5"/>
    <p:sldId id="260" r:id="rId6"/>
    <p:sldId id="264" r:id="rId7"/>
    <p:sldId id="286" r:id="rId8"/>
    <p:sldId id="263" r:id="rId9"/>
    <p:sldId id="262" r:id="rId10"/>
    <p:sldId id="287" r:id="rId11"/>
    <p:sldId id="265" r:id="rId12"/>
    <p:sldId id="290" r:id="rId13"/>
    <p:sldId id="267" r:id="rId14"/>
    <p:sldId id="270" r:id="rId15"/>
    <p:sldId id="269" r:id="rId16"/>
    <p:sldId id="268" r:id="rId17"/>
    <p:sldId id="301" r:id="rId18"/>
    <p:sldId id="271" r:id="rId19"/>
    <p:sldId id="292" r:id="rId20"/>
    <p:sldId id="272" r:id="rId21"/>
    <p:sldId id="293" r:id="rId22"/>
    <p:sldId id="277" r:id="rId23"/>
    <p:sldId id="273" r:id="rId24"/>
    <p:sldId id="296" r:id="rId25"/>
    <p:sldId id="297" r:id="rId26"/>
    <p:sldId id="298" r:id="rId27"/>
    <p:sldId id="280" r:id="rId28"/>
    <p:sldId id="281" r:id="rId29"/>
    <p:sldId id="275"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7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90550-8A67-496A-BB41-7B00977D3791}"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D1E05556-1226-4173-954A-206CAFF8BBE4}">
      <dgm:prSet phldrT="[Text]"/>
      <dgm:spPr>
        <a:solidFill>
          <a:srgbClr val="FFFF00"/>
        </a:solidFill>
        <a:ln>
          <a:solidFill>
            <a:schemeClr val="accent1">
              <a:lumMod val="75000"/>
            </a:schemeClr>
          </a:solidFill>
        </a:ln>
      </dgm:spPr>
      <dgm:t>
        <a:bodyPr/>
        <a:lstStyle/>
        <a:p>
          <a:r>
            <a:rPr lang="en-US" dirty="0" smtClean="0">
              <a:solidFill>
                <a:schemeClr val="tx1"/>
              </a:solidFill>
              <a:latin typeface="Times New Roman" panose="02020603050405020304" pitchFamily="18" charset="0"/>
              <a:cs typeface="Times New Roman" panose="02020603050405020304" pitchFamily="18" charset="0"/>
            </a:rPr>
            <a:t>GIẢNG VIÊN</a:t>
          </a:r>
          <a:endParaRPr lang="en-US" dirty="0">
            <a:solidFill>
              <a:schemeClr val="tx1"/>
            </a:solidFill>
            <a:latin typeface="Times New Roman" panose="02020603050405020304" pitchFamily="18" charset="0"/>
            <a:cs typeface="Times New Roman" panose="02020603050405020304" pitchFamily="18" charset="0"/>
          </a:endParaRPr>
        </a:p>
      </dgm:t>
    </dgm:pt>
    <dgm:pt modelId="{66EA3E5A-6BE4-40D5-A674-4BBDAD7A2E41}" type="parTrans" cxnId="{B7214E6A-1B55-4FAD-84A4-33F55163CFE5}">
      <dgm:prSet/>
      <dgm:spPr/>
      <dgm:t>
        <a:bodyPr/>
        <a:lstStyle/>
        <a:p>
          <a:endParaRPr lang="en-US"/>
        </a:p>
      </dgm:t>
    </dgm:pt>
    <dgm:pt modelId="{055DA1C3-951E-4CC9-9E21-D28BD2E7DA4F}" type="sibTrans" cxnId="{B7214E6A-1B55-4FAD-84A4-33F55163CFE5}">
      <dgm:prSet/>
      <dgm:spPr/>
      <dgm:t>
        <a:bodyPr/>
        <a:lstStyle/>
        <a:p>
          <a:endParaRPr lang="en-US"/>
        </a:p>
      </dgm:t>
    </dgm:pt>
    <dgm:pt modelId="{EE6CFC24-825B-4BFA-9551-0CF05F6CB207}" type="pres">
      <dgm:prSet presAssocID="{93790550-8A67-496A-BB41-7B00977D3791}" presName="Name0" presStyleCnt="0">
        <dgm:presLayoutVars>
          <dgm:dir/>
          <dgm:resizeHandles val="exact"/>
        </dgm:presLayoutVars>
      </dgm:prSet>
      <dgm:spPr/>
    </dgm:pt>
    <dgm:pt modelId="{4BA5BCF8-BD50-4180-96D9-CDBBB97FF60C}" type="pres">
      <dgm:prSet presAssocID="{93790550-8A67-496A-BB41-7B00977D3791}" presName="vNodes" presStyleCnt="0"/>
      <dgm:spPr/>
    </dgm:pt>
    <dgm:pt modelId="{263208D2-CDD5-4414-8939-FF36C1B11D15}" type="pres">
      <dgm:prSet presAssocID="{93790550-8A67-496A-BB41-7B00977D3791}" presName="lastNode" presStyleLbl="node1" presStyleIdx="0" presStyleCnt="1" custScaleX="98875" custLinFactNeighborX="-80512" custLinFactNeighborY="4290">
        <dgm:presLayoutVars>
          <dgm:bulletEnabled val="1"/>
        </dgm:presLayoutVars>
      </dgm:prSet>
      <dgm:spPr/>
      <dgm:t>
        <a:bodyPr/>
        <a:lstStyle/>
        <a:p>
          <a:endParaRPr lang="en-US"/>
        </a:p>
      </dgm:t>
    </dgm:pt>
  </dgm:ptLst>
  <dgm:cxnLst>
    <dgm:cxn modelId="{4E81A51C-F01D-438F-9F39-B1D36D5A3664}" type="presOf" srcId="{93790550-8A67-496A-BB41-7B00977D3791}" destId="{EE6CFC24-825B-4BFA-9551-0CF05F6CB207}" srcOrd="0" destOrd="0" presId="urn:microsoft.com/office/officeart/2005/8/layout/equation2"/>
    <dgm:cxn modelId="{B7214E6A-1B55-4FAD-84A4-33F55163CFE5}" srcId="{93790550-8A67-496A-BB41-7B00977D3791}" destId="{D1E05556-1226-4173-954A-206CAFF8BBE4}" srcOrd="0" destOrd="0" parTransId="{66EA3E5A-6BE4-40D5-A674-4BBDAD7A2E41}" sibTransId="{055DA1C3-951E-4CC9-9E21-D28BD2E7DA4F}"/>
    <dgm:cxn modelId="{51A0DB26-2448-4211-8148-1CF80F9D22B5}" type="presOf" srcId="{D1E05556-1226-4173-954A-206CAFF8BBE4}" destId="{263208D2-CDD5-4414-8939-FF36C1B11D15}" srcOrd="0" destOrd="0" presId="urn:microsoft.com/office/officeart/2005/8/layout/equation2"/>
    <dgm:cxn modelId="{3AE56BDF-964D-4DB8-BA36-C8E00C810AF5}" type="presParOf" srcId="{EE6CFC24-825B-4BFA-9551-0CF05F6CB207}" destId="{4BA5BCF8-BD50-4180-96D9-CDBBB97FF60C}" srcOrd="0" destOrd="0" presId="urn:microsoft.com/office/officeart/2005/8/layout/equation2"/>
    <dgm:cxn modelId="{330F9C39-B508-46BE-B748-2FC28A2BDD22}" type="presParOf" srcId="{EE6CFC24-825B-4BFA-9551-0CF05F6CB207}" destId="{263208D2-CDD5-4414-8939-FF36C1B11D15}"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D32336-9A22-4135-83AD-ECE7BB4F502E}" type="doc">
      <dgm:prSet loTypeId="urn:microsoft.com/office/officeart/2009/3/layout/HorizontalOrganizationChart" loCatId="hierarchy" qsTypeId="urn:microsoft.com/office/officeart/2005/8/quickstyle/simple3" qsCatId="simple" csTypeId="urn:microsoft.com/office/officeart/2005/8/colors/colorful1" csCatId="colorful" phldr="1"/>
      <dgm:spPr/>
      <dgm:t>
        <a:bodyPr/>
        <a:lstStyle/>
        <a:p>
          <a:endParaRPr lang="en-US"/>
        </a:p>
      </dgm:t>
    </dgm:pt>
    <dgm:pt modelId="{3FE43A37-95A1-4888-B584-EDDC041D43B6}">
      <dgm:prSet phldrT="[Text]" custT="1"/>
      <dgm:spPr/>
      <dgm:t>
        <a:bodyPr/>
        <a:lstStyle/>
        <a:p>
          <a:r>
            <a:rPr lang="vi-VN" sz="2200" b="1" dirty="0" smtClean="0">
              <a:latin typeface="Times New Roman" panose="02020603050405020304" pitchFamily="18" charset="0"/>
              <a:cs typeface="Times New Roman" panose="02020603050405020304" pitchFamily="18" charset="0"/>
            </a:rPr>
            <a:t>Kiến thức cần vận dụng trong quá trình hòa giải</a:t>
          </a:r>
          <a:endParaRPr lang="en-US" sz="2200" b="1" dirty="0">
            <a:latin typeface="Times New Roman" panose="02020603050405020304" pitchFamily="18" charset="0"/>
            <a:cs typeface="Times New Roman" panose="02020603050405020304" pitchFamily="18" charset="0"/>
          </a:endParaRPr>
        </a:p>
      </dgm:t>
    </dgm:pt>
    <dgm:pt modelId="{7FF354B0-67F0-4B14-81CB-209F12A5AA50}" type="parTrans" cxnId="{743A25A2-3091-4915-8104-C18490EE1B1A}">
      <dgm:prSet/>
      <dgm:spPr/>
      <dgm:t>
        <a:bodyPr/>
        <a:lstStyle/>
        <a:p>
          <a:endParaRPr lang="en-US"/>
        </a:p>
      </dgm:t>
    </dgm:pt>
    <dgm:pt modelId="{0D96635F-C715-4148-91CE-BADDF6CD94C2}" type="sibTrans" cxnId="{743A25A2-3091-4915-8104-C18490EE1B1A}">
      <dgm:prSet/>
      <dgm:spPr/>
      <dgm:t>
        <a:bodyPr/>
        <a:lstStyle/>
        <a:p>
          <a:endParaRPr lang="en-US"/>
        </a:p>
      </dgm:t>
    </dgm:pt>
    <dgm:pt modelId="{DFB3D957-E6FF-427C-A93B-A23E2BF5CE83}">
      <dgm:prSet phldrT="[Text]" custT="1"/>
      <dgm:spPr/>
      <dgm:t>
        <a:bodyPr/>
        <a:lstStyle/>
        <a:p>
          <a:r>
            <a:rPr lang="vi-VN" sz="2200" b="1" dirty="0" smtClean="0">
              <a:latin typeface="Times New Roman" panose="02020603050405020304" pitchFamily="18" charset="0"/>
              <a:cs typeface="Times New Roman" panose="02020603050405020304" pitchFamily="18" charset="0"/>
            </a:rPr>
            <a:t>Kiến thức pháp luật</a:t>
          </a:r>
          <a:endParaRPr lang="en-US" sz="2200" b="1" dirty="0">
            <a:latin typeface="Times New Roman" panose="02020603050405020304" pitchFamily="18" charset="0"/>
            <a:cs typeface="Times New Roman" panose="02020603050405020304" pitchFamily="18" charset="0"/>
          </a:endParaRPr>
        </a:p>
      </dgm:t>
    </dgm:pt>
    <dgm:pt modelId="{99D085DA-A870-4648-951D-E2CBAA64C71F}" type="parTrans" cxnId="{82A52E2F-A09D-4708-88C2-A5A19422B3F7}">
      <dgm:prSet/>
      <dgm:spPr/>
      <dgm:t>
        <a:bodyPr/>
        <a:lstStyle/>
        <a:p>
          <a:endParaRPr lang="en-US" sz="2200" b="1">
            <a:latin typeface="Times New Roman" panose="02020603050405020304" pitchFamily="18" charset="0"/>
            <a:cs typeface="Times New Roman" panose="02020603050405020304" pitchFamily="18" charset="0"/>
          </a:endParaRPr>
        </a:p>
      </dgm:t>
    </dgm:pt>
    <dgm:pt modelId="{8D51233A-A1F3-4C79-BB02-2336C451CB19}" type="sibTrans" cxnId="{82A52E2F-A09D-4708-88C2-A5A19422B3F7}">
      <dgm:prSet/>
      <dgm:spPr/>
      <dgm:t>
        <a:bodyPr/>
        <a:lstStyle/>
        <a:p>
          <a:endParaRPr lang="en-US"/>
        </a:p>
      </dgm:t>
    </dgm:pt>
    <dgm:pt modelId="{473B683F-A548-46B3-90DA-21E64EF8F052}">
      <dgm:prSet phldrT="[Text]" custT="1"/>
      <dgm:spPr/>
      <dgm:t>
        <a:bodyPr/>
        <a:lstStyle/>
        <a:p>
          <a:r>
            <a:rPr lang="vi-VN" sz="2200" b="1" dirty="0" smtClean="0">
              <a:latin typeface="Times New Roman" panose="02020603050405020304" pitchFamily="18" charset="0"/>
              <a:cs typeface="Times New Roman" panose="02020603050405020304" pitchFamily="18" charset="0"/>
            </a:rPr>
            <a:t>Kiến thức khác về văn hóa, xã hội, kinh tế</a:t>
          </a:r>
          <a:endParaRPr lang="en-US" sz="2200" b="1" dirty="0">
            <a:latin typeface="Times New Roman" panose="02020603050405020304" pitchFamily="18" charset="0"/>
            <a:cs typeface="Times New Roman" panose="02020603050405020304" pitchFamily="18" charset="0"/>
          </a:endParaRPr>
        </a:p>
      </dgm:t>
    </dgm:pt>
    <dgm:pt modelId="{EF7187C2-3ACE-4B7A-96A4-18B57FAC0D0B}" type="parTrans" cxnId="{0DC26C44-C034-475B-B9DD-C9AD78ADD409}">
      <dgm:prSet/>
      <dgm:spPr/>
      <dgm:t>
        <a:bodyPr/>
        <a:lstStyle/>
        <a:p>
          <a:endParaRPr lang="en-US" sz="2200" b="1">
            <a:latin typeface="Times New Roman" panose="02020603050405020304" pitchFamily="18" charset="0"/>
            <a:cs typeface="Times New Roman" panose="02020603050405020304" pitchFamily="18" charset="0"/>
          </a:endParaRPr>
        </a:p>
      </dgm:t>
    </dgm:pt>
    <dgm:pt modelId="{C56CAAAA-1F6D-4E20-B162-53879C0F6C06}" type="sibTrans" cxnId="{0DC26C44-C034-475B-B9DD-C9AD78ADD409}">
      <dgm:prSet/>
      <dgm:spPr/>
      <dgm:t>
        <a:bodyPr/>
        <a:lstStyle/>
        <a:p>
          <a:endParaRPr lang="en-US"/>
        </a:p>
      </dgm:t>
    </dgm:pt>
    <dgm:pt modelId="{C686B5AC-53BC-4368-A4A0-06E4C4F7B0C2}" type="pres">
      <dgm:prSet presAssocID="{1ED32336-9A22-4135-83AD-ECE7BB4F502E}" presName="hierChild1" presStyleCnt="0">
        <dgm:presLayoutVars>
          <dgm:orgChart val="1"/>
          <dgm:chPref val="1"/>
          <dgm:dir/>
          <dgm:animOne val="branch"/>
          <dgm:animLvl val="lvl"/>
          <dgm:resizeHandles/>
        </dgm:presLayoutVars>
      </dgm:prSet>
      <dgm:spPr/>
      <dgm:t>
        <a:bodyPr/>
        <a:lstStyle/>
        <a:p>
          <a:endParaRPr lang="en-US"/>
        </a:p>
      </dgm:t>
    </dgm:pt>
    <dgm:pt modelId="{F0BC9170-9FBF-4806-AA27-BDD39A51F985}" type="pres">
      <dgm:prSet presAssocID="{3FE43A37-95A1-4888-B584-EDDC041D43B6}" presName="hierRoot1" presStyleCnt="0">
        <dgm:presLayoutVars>
          <dgm:hierBranch val="init"/>
        </dgm:presLayoutVars>
      </dgm:prSet>
      <dgm:spPr/>
    </dgm:pt>
    <dgm:pt modelId="{209065D3-E1A4-4A76-AA2F-5F81FD27776B}" type="pres">
      <dgm:prSet presAssocID="{3FE43A37-95A1-4888-B584-EDDC041D43B6}" presName="rootComposite1" presStyleCnt="0"/>
      <dgm:spPr/>
    </dgm:pt>
    <dgm:pt modelId="{50B4AEED-1A71-4E00-AA9A-405EC652785B}" type="pres">
      <dgm:prSet presAssocID="{3FE43A37-95A1-4888-B584-EDDC041D43B6}" presName="rootText1" presStyleLbl="node0" presStyleIdx="0" presStyleCnt="1">
        <dgm:presLayoutVars>
          <dgm:chPref val="3"/>
        </dgm:presLayoutVars>
      </dgm:prSet>
      <dgm:spPr/>
      <dgm:t>
        <a:bodyPr/>
        <a:lstStyle/>
        <a:p>
          <a:endParaRPr lang="en-US"/>
        </a:p>
      </dgm:t>
    </dgm:pt>
    <dgm:pt modelId="{4FB7B614-054B-40C8-B401-410676EE08A2}" type="pres">
      <dgm:prSet presAssocID="{3FE43A37-95A1-4888-B584-EDDC041D43B6}" presName="rootConnector1" presStyleLbl="node1" presStyleIdx="0" presStyleCnt="0"/>
      <dgm:spPr/>
      <dgm:t>
        <a:bodyPr/>
        <a:lstStyle/>
        <a:p>
          <a:endParaRPr lang="en-US"/>
        </a:p>
      </dgm:t>
    </dgm:pt>
    <dgm:pt modelId="{6FD215DC-D9D3-4C63-90A9-CF371CCE3514}" type="pres">
      <dgm:prSet presAssocID="{3FE43A37-95A1-4888-B584-EDDC041D43B6}" presName="hierChild2" presStyleCnt="0"/>
      <dgm:spPr/>
    </dgm:pt>
    <dgm:pt modelId="{62956F4D-0343-42A4-8379-9D8E3C72D534}" type="pres">
      <dgm:prSet presAssocID="{99D085DA-A870-4648-951D-E2CBAA64C71F}" presName="Name64" presStyleLbl="parChTrans1D2" presStyleIdx="0" presStyleCnt="2"/>
      <dgm:spPr/>
      <dgm:t>
        <a:bodyPr/>
        <a:lstStyle/>
        <a:p>
          <a:endParaRPr lang="en-US"/>
        </a:p>
      </dgm:t>
    </dgm:pt>
    <dgm:pt modelId="{198D5105-9D8C-41A1-A30F-83308BC2C988}" type="pres">
      <dgm:prSet presAssocID="{DFB3D957-E6FF-427C-A93B-A23E2BF5CE83}" presName="hierRoot2" presStyleCnt="0">
        <dgm:presLayoutVars>
          <dgm:hierBranch val="init"/>
        </dgm:presLayoutVars>
      </dgm:prSet>
      <dgm:spPr/>
    </dgm:pt>
    <dgm:pt modelId="{EA0E491F-9C9F-4F16-AF5D-8C94090DAFF6}" type="pres">
      <dgm:prSet presAssocID="{DFB3D957-E6FF-427C-A93B-A23E2BF5CE83}" presName="rootComposite" presStyleCnt="0"/>
      <dgm:spPr/>
    </dgm:pt>
    <dgm:pt modelId="{DBB96FFF-B294-4D9C-B503-D46DC19BE7FC}" type="pres">
      <dgm:prSet presAssocID="{DFB3D957-E6FF-427C-A93B-A23E2BF5CE83}" presName="rootText" presStyleLbl="node2" presStyleIdx="0" presStyleCnt="2">
        <dgm:presLayoutVars>
          <dgm:chPref val="3"/>
        </dgm:presLayoutVars>
      </dgm:prSet>
      <dgm:spPr/>
      <dgm:t>
        <a:bodyPr/>
        <a:lstStyle/>
        <a:p>
          <a:endParaRPr lang="en-US"/>
        </a:p>
      </dgm:t>
    </dgm:pt>
    <dgm:pt modelId="{7C9178FF-408B-4891-A1B0-9807D7B9B5E5}" type="pres">
      <dgm:prSet presAssocID="{DFB3D957-E6FF-427C-A93B-A23E2BF5CE83}" presName="rootConnector" presStyleLbl="node2" presStyleIdx="0" presStyleCnt="2"/>
      <dgm:spPr/>
      <dgm:t>
        <a:bodyPr/>
        <a:lstStyle/>
        <a:p>
          <a:endParaRPr lang="en-US"/>
        </a:p>
      </dgm:t>
    </dgm:pt>
    <dgm:pt modelId="{EE826024-9031-477C-A285-FC287299526E}" type="pres">
      <dgm:prSet presAssocID="{DFB3D957-E6FF-427C-A93B-A23E2BF5CE83}" presName="hierChild4" presStyleCnt="0"/>
      <dgm:spPr/>
    </dgm:pt>
    <dgm:pt modelId="{583E4EF2-4232-4490-A0F6-C4BA1C88E90B}" type="pres">
      <dgm:prSet presAssocID="{DFB3D957-E6FF-427C-A93B-A23E2BF5CE83}" presName="hierChild5" presStyleCnt="0"/>
      <dgm:spPr/>
    </dgm:pt>
    <dgm:pt modelId="{F95B555A-5228-4740-A1C9-7B9576CEC6C9}" type="pres">
      <dgm:prSet presAssocID="{EF7187C2-3ACE-4B7A-96A4-18B57FAC0D0B}" presName="Name64" presStyleLbl="parChTrans1D2" presStyleIdx="1" presStyleCnt="2"/>
      <dgm:spPr/>
      <dgm:t>
        <a:bodyPr/>
        <a:lstStyle/>
        <a:p>
          <a:endParaRPr lang="en-US"/>
        </a:p>
      </dgm:t>
    </dgm:pt>
    <dgm:pt modelId="{048CBEA0-4E32-4DA5-8569-7A7105AF5725}" type="pres">
      <dgm:prSet presAssocID="{473B683F-A548-46B3-90DA-21E64EF8F052}" presName="hierRoot2" presStyleCnt="0">
        <dgm:presLayoutVars>
          <dgm:hierBranch val="init"/>
        </dgm:presLayoutVars>
      </dgm:prSet>
      <dgm:spPr/>
    </dgm:pt>
    <dgm:pt modelId="{3338CBFE-1AEC-4785-A146-873FEB776386}" type="pres">
      <dgm:prSet presAssocID="{473B683F-A548-46B3-90DA-21E64EF8F052}" presName="rootComposite" presStyleCnt="0"/>
      <dgm:spPr/>
    </dgm:pt>
    <dgm:pt modelId="{7176140D-E497-459C-90A0-E031FCBF7089}" type="pres">
      <dgm:prSet presAssocID="{473B683F-A548-46B3-90DA-21E64EF8F052}" presName="rootText" presStyleLbl="node2" presStyleIdx="1" presStyleCnt="2">
        <dgm:presLayoutVars>
          <dgm:chPref val="3"/>
        </dgm:presLayoutVars>
      </dgm:prSet>
      <dgm:spPr/>
      <dgm:t>
        <a:bodyPr/>
        <a:lstStyle/>
        <a:p>
          <a:endParaRPr lang="en-US"/>
        </a:p>
      </dgm:t>
    </dgm:pt>
    <dgm:pt modelId="{1C2E2AAE-216E-4860-86DD-99EFD5F22535}" type="pres">
      <dgm:prSet presAssocID="{473B683F-A548-46B3-90DA-21E64EF8F052}" presName="rootConnector" presStyleLbl="node2" presStyleIdx="1" presStyleCnt="2"/>
      <dgm:spPr/>
      <dgm:t>
        <a:bodyPr/>
        <a:lstStyle/>
        <a:p>
          <a:endParaRPr lang="en-US"/>
        </a:p>
      </dgm:t>
    </dgm:pt>
    <dgm:pt modelId="{99371393-25BA-43C6-A632-B60456C5AAF3}" type="pres">
      <dgm:prSet presAssocID="{473B683F-A548-46B3-90DA-21E64EF8F052}" presName="hierChild4" presStyleCnt="0"/>
      <dgm:spPr/>
    </dgm:pt>
    <dgm:pt modelId="{A6ECCEE7-E205-489B-B6E8-A4414F9A12FF}" type="pres">
      <dgm:prSet presAssocID="{473B683F-A548-46B3-90DA-21E64EF8F052}" presName="hierChild5" presStyleCnt="0"/>
      <dgm:spPr/>
    </dgm:pt>
    <dgm:pt modelId="{AB69A641-A975-4BB3-B4AB-E6640B68A597}" type="pres">
      <dgm:prSet presAssocID="{3FE43A37-95A1-4888-B584-EDDC041D43B6}" presName="hierChild3" presStyleCnt="0"/>
      <dgm:spPr/>
    </dgm:pt>
  </dgm:ptLst>
  <dgm:cxnLst>
    <dgm:cxn modelId="{82A52E2F-A09D-4708-88C2-A5A19422B3F7}" srcId="{3FE43A37-95A1-4888-B584-EDDC041D43B6}" destId="{DFB3D957-E6FF-427C-A93B-A23E2BF5CE83}" srcOrd="0" destOrd="0" parTransId="{99D085DA-A870-4648-951D-E2CBAA64C71F}" sibTransId="{8D51233A-A1F3-4C79-BB02-2336C451CB19}"/>
    <dgm:cxn modelId="{40A8CDF0-35F9-4491-9AC7-0C634834D3E8}" type="presOf" srcId="{473B683F-A548-46B3-90DA-21E64EF8F052}" destId="{7176140D-E497-459C-90A0-E031FCBF7089}" srcOrd="0" destOrd="0" presId="urn:microsoft.com/office/officeart/2009/3/layout/HorizontalOrganizationChart"/>
    <dgm:cxn modelId="{E69FB65A-084B-41FA-BBE6-89DAE8A9607C}" type="presOf" srcId="{99D085DA-A870-4648-951D-E2CBAA64C71F}" destId="{62956F4D-0343-42A4-8379-9D8E3C72D534}" srcOrd="0" destOrd="0" presId="urn:microsoft.com/office/officeart/2009/3/layout/HorizontalOrganizationChart"/>
    <dgm:cxn modelId="{74825C94-C267-4086-88D8-CD17D36CCB69}" type="presOf" srcId="{3FE43A37-95A1-4888-B584-EDDC041D43B6}" destId="{4FB7B614-054B-40C8-B401-410676EE08A2}" srcOrd="1" destOrd="0" presId="urn:microsoft.com/office/officeart/2009/3/layout/HorizontalOrganizationChart"/>
    <dgm:cxn modelId="{1C0363C7-B093-4F11-BEDC-D380FEF40F5C}" type="presOf" srcId="{DFB3D957-E6FF-427C-A93B-A23E2BF5CE83}" destId="{7C9178FF-408B-4891-A1B0-9807D7B9B5E5}" srcOrd="1" destOrd="0" presId="urn:microsoft.com/office/officeart/2009/3/layout/HorizontalOrganizationChart"/>
    <dgm:cxn modelId="{DB3D6A82-F853-4999-A349-1980538B6032}" type="presOf" srcId="{3FE43A37-95A1-4888-B584-EDDC041D43B6}" destId="{50B4AEED-1A71-4E00-AA9A-405EC652785B}" srcOrd="0" destOrd="0" presId="urn:microsoft.com/office/officeart/2009/3/layout/HorizontalOrganizationChart"/>
    <dgm:cxn modelId="{4702DCB3-5DE4-4505-868E-48CCB86AD1B2}" type="presOf" srcId="{1ED32336-9A22-4135-83AD-ECE7BB4F502E}" destId="{C686B5AC-53BC-4368-A4A0-06E4C4F7B0C2}" srcOrd="0" destOrd="0" presId="urn:microsoft.com/office/officeart/2009/3/layout/HorizontalOrganizationChart"/>
    <dgm:cxn modelId="{0DC26C44-C034-475B-B9DD-C9AD78ADD409}" srcId="{3FE43A37-95A1-4888-B584-EDDC041D43B6}" destId="{473B683F-A548-46B3-90DA-21E64EF8F052}" srcOrd="1" destOrd="0" parTransId="{EF7187C2-3ACE-4B7A-96A4-18B57FAC0D0B}" sibTransId="{C56CAAAA-1F6D-4E20-B162-53879C0F6C06}"/>
    <dgm:cxn modelId="{A295E999-23CB-437E-A1F9-3D0400A71D2C}" type="presOf" srcId="{473B683F-A548-46B3-90DA-21E64EF8F052}" destId="{1C2E2AAE-216E-4860-86DD-99EFD5F22535}" srcOrd="1" destOrd="0" presId="urn:microsoft.com/office/officeart/2009/3/layout/HorizontalOrganizationChart"/>
    <dgm:cxn modelId="{743A25A2-3091-4915-8104-C18490EE1B1A}" srcId="{1ED32336-9A22-4135-83AD-ECE7BB4F502E}" destId="{3FE43A37-95A1-4888-B584-EDDC041D43B6}" srcOrd="0" destOrd="0" parTransId="{7FF354B0-67F0-4B14-81CB-209F12A5AA50}" sibTransId="{0D96635F-C715-4148-91CE-BADDF6CD94C2}"/>
    <dgm:cxn modelId="{142C6387-8147-4F3E-898D-49330DD8418F}" type="presOf" srcId="{DFB3D957-E6FF-427C-A93B-A23E2BF5CE83}" destId="{DBB96FFF-B294-4D9C-B503-D46DC19BE7FC}" srcOrd="0" destOrd="0" presId="urn:microsoft.com/office/officeart/2009/3/layout/HorizontalOrganizationChart"/>
    <dgm:cxn modelId="{CDA2E533-F696-4018-B266-0E57EA7FF30E}" type="presOf" srcId="{EF7187C2-3ACE-4B7A-96A4-18B57FAC0D0B}" destId="{F95B555A-5228-4740-A1C9-7B9576CEC6C9}" srcOrd="0" destOrd="0" presId="urn:microsoft.com/office/officeart/2009/3/layout/HorizontalOrganizationChart"/>
    <dgm:cxn modelId="{ACB60109-BBF6-4794-A2D0-3E0D891D6340}" type="presParOf" srcId="{C686B5AC-53BC-4368-A4A0-06E4C4F7B0C2}" destId="{F0BC9170-9FBF-4806-AA27-BDD39A51F985}" srcOrd="0" destOrd="0" presId="urn:microsoft.com/office/officeart/2009/3/layout/HorizontalOrganizationChart"/>
    <dgm:cxn modelId="{CC585325-B3E7-491F-9D9F-D21BF6623AF5}" type="presParOf" srcId="{F0BC9170-9FBF-4806-AA27-BDD39A51F985}" destId="{209065D3-E1A4-4A76-AA2F-5F81FD27776B}" srcOrd="0" destOrd="0" presId="urn:microsoft.com/office/officeart/2009/3/layout/HorizontalOrganizationChart"/>
    <dgm:cxn modelId="{5C9B6B97-5970-443F-800D-E5883E1FB58E}" type="presParOf" srcId="{209065D3-E1A4-4A76-AA2F-5F81FD27776B}" destId="{50B4AEED-1A71-4E00-AA9A-405EC652785B}" srcOrd="0" destOrd="0" presId="urn:microsoft.com/office/officeart/2009/3/layout/HorizontalOrganizationChart"/>
    <dgm:cxn modelId="{92AF9702-4D70-4D8E-BC6A-1F18FC2A1B8A}" type="presParOf" srcId="{209065D3-E1A4-4A76-AA2F-5F81FD27776B}" destId="{4FB7B614-054B-40C8-B401-410676EE08A2}" srcOrd="1" destOrd="0" presId="urn:microsoft.com/office/officeart/2009/3/layout/HorizontalOrganizationChart"/>
    <dgm:cxn modelId="{62222AFF-BCAB-4CD4-AF67-6A272A78D99D}" type="presParOf" srcId="{F0BC9170-9FBF-4806-AA27-BDD39A51F985}" destId="{6FD215DC-D9D3-4C63-90A9-CF371CCE3514}" srcOrd="1" destOrd="0" presId="urn:microsoft.com/office/officeart/2009/3/layout/HorizontalOrganizationChart"/>
    <dgm:cxn modelId="{23E401F1-E1CA-4605-B182-3F5FCE16734D}" type="presParOf" srcId="{6FD215DC-D9D3-4C63-90A9-CF371CCE3514}" destId="{62956F4D-0343-42A4-8379-9D8E3C72D534}" srcOrd="0" destOrd="0" presId="urn:microsoft.com/office/officeart/2009/3/layout/HorizontalOrganizationChart"/>
    <dgm:cxn modelId="{63411555-04BD-482D-8EE5-A8DDADC715D0}" type="presParOf" srcId="{6FD215DC-D9D3-4C63-90A9-CF371CCE3514}" destId="{198D5105-9D8C-41A1-A30F-83308BC2C988}" srcOrd="1" destOrd="0" presId="urn:microsoft.com/office/officeart/2009/3/layout/HorizontalOrganizationChart"/>
    <dgm:cxn modelId="{02825F70-A1AF-4774-BAAD-CB48F88D6D92}" type="presParOf" srcId="{198D5105-9D8C-41A1-A30F-83308BC2C988}" destId="{EA0E491F-9C9F-4F16-AF5D-8C94090DAFF6}" srcOrd="0" destOrd="0" presId="urn:microsoft.com/office/officeart/2009/3/layout/HorizontalOrganizationChart"/>
    <dgm:cxn modelId="{BCA43C4D-F087-47AB-B2A4-654565D6B7BE}" type="presParOf" srcId="{EA0E491F-9C9F-4F16-AF5D-8C94090DAFF6}" destId="{DBB96FFF-B294-4D9C-B503-D46DC19BE7FC}" srcOrd="0" destOrd="0" presId="urn:microsoft.com/office/officeart/2009/3/layout/HorizontalOrganizationChart"/>
    <dgm:cxn modelId="{1CF0FC5A-754C-47DC-9481-3B4A6614A538}" type="presParOf" srcId="{EA0E491F-9C9F-4F16-AF5D-8C94090DAFF6}" destId="{7C9178FF-408B-4891-A1B0-9807D7B9B5E5}" srcOrd="1" destOrd="0" presId="urn:microsoft.com/office/officeart/2009/3/layout/HorizontalOrganizationChart"/>
    <dgm:cxn modelId="{727EA78A-7EED-4C78-965E-E78B011E4EC9}" type="presParOf" srcId="{198D5105-9D8C-41A1-A30F-83308BC2C988}" destId="{EE826024-9031-477C-A285-FC287299526E}" srcOrd="1" destOrd="0" presId="urn:microsoft.com/office/officeart/2009/3/layout/HorizontalOrganizationChart"/>
    <dgm:cxn modelId="{1CCA969B-D2BB-4A2C-960C-93A998DD762C}" type="presParOf" srcId="{198D5105-9D8C-41A1-A30F-83308BC2C988}" destId="{583E4EF2-4232-4490-A0F6-C4BA1C88E90B}" srcOrd="2" destOrd="0" presId="urn:microsoft.com/office/officeart/2009/3/layout/HorizontalOrganizationChart"/>
    <dgm:cxn modelId="{BC9EF013-6C5D-4D09-BE53-92C40D3A3195}" type="presParOf" srcId="{6FD215DC-D9D3-4C63-90A9-CF371CCE3514}" destId="{F95B555A-5228-4740-A1C9-7B9576CEC6C9}" srcOrd="2" destOrd="0" presId="urn:microsoft.com/office/officeart/2009/3/layout/HorizontalOrganizationChart"/>
    <dgm:cxn modelId="{D9D5E2D4-8E96-4655-8C21-5B7E58079ED1}" type="presParOf" srcId="{6FD215DC-D9D3-4C63-90A9-CF371CCE3514}" destId="{048CBEA0-4E32-4DA5-8569-7A7105AF5725}" srcOrd="3" destOrd="0" presId="urn:microsoft.com/office/officeart/2009/3/layout/HorizontalOrganizationChart"/>
    <dgm:cxn modelId="{98DBCD9A-B811-47ED-A7F4-7C9EEEB2256E}" type="presParOf" srcId="{048CBEA0-4E32-4DA5-8569-7A7105AF5725}" destId="{3338CBFE-1AEC-4785-A146-873FEB776386}" srcOrd="0" destOrd="0" presId="urn:microsoft.com/office/officeart/2009/3/layout/HorizontalOrganizationChart"/>
    <dgm:cxn modelId="{4FCDEB6A-5871-4E80-8F95-1E25B72F9E09}" type="presParOf" srcId="{3338CBFE-1AEC-4785-A146-873FEB776386}" destId="{7176140D-E497-459C-90A0-E031FCBF7089}" srcOrd="0" destOrd="0" presId="urn:microsoft.com/office/officeart/2009/3/layout/HorizontalOrganizationChart"/>
    <dgm:cxn modelId="{CFB60AA3-C387-48DB-8831-CFDEC26FA9FD}" type="presParOf" srcId="{3338CBFE-1AEC-4785-A146-873FEB776386}" destId="{1C2E2AAE-216E-4860-86DD-99EFD5F22535}" srcOrd="1" destOrd="0" presId="urn:microsoft.com/office/officeart/2009/3/layout/HorizontalOrganizationChart"/>
    <dgm:cxn modelId="{5C78E5BF-CC27-4759-A72A-8C3EC9EADFC2}" type="presParOf" srcId="{048CBEA0-4E32-4DA5-8569-7A7105AF5725}" destId="{99371393-25BA-43C6-A632-B60456C5AAF3}" srcOrd="1" destOrd="0" presId="urn:microsoft.com/office/officeart/2009/3/layout/HorizontalOrganizationChart"/>
    <dgm:cxn modelId="{2131C7FA-3BF2-46CF-A02E-2D9D9DE6B660}" type="presParOf" srcId="{048CBEA0-4E32-4DA5-8569-7A7105AF5725}" destId="{A6ECCEE7-E205-489B-B6E8-A4414F9A12FF}" srcOrd="2" destOrd="0" presId="urn:microsoft.com/office/officeart/2009/3/layout/HorizontalOrganizationChart"/>
    <dgm:cxn modelId="{B217E2D9-400C-4474-B4CC-30B3EFCF5D4B}" type="presParOf" srcId="{F0BC9170-9FBF-4806-AA27-BDD39A51F985}" destId="{AB69A641-A975-4BB3-B4AB-E6640B68A59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0ADA3C-735B-4B16-8EC9-9AB925908C0D}" type="doc">
      <dgm:prSet loTypeId="urn:microsoft.com/office/officeart/2008/layout/LinedList" loCatId="list" qsTypeId="urn:microsoft.com/office/officeart/2005/8/quickstyle/simple1" qsCatId="simple" csTypeId="urn:microsoft.com/office/officeart/2005/8/colors/accent3_3" csCatId="accent3" phldr="1"/>
      <dgm:spPr/>
      <dgm:t>
        <a:bodyPr/>
        <a:lstStyle/>
        <a:p>
          <a:endParaRPr lang="en-US"/>
        </a:p>
      </dgm:t>
    </dgm:pt>
    <dgm:pt modelId="{5E629EC6-EB12-491B-9BAD-015075CE546B}">
      <dgm:prSet phldrT="[Text]" custT="1"/>
      <dgm:spPr/>
      <dgm:t>
        <a:bodyPr/>
        <a:lstStyle/>
        <a:p>
          <a:r>
            <a:rPr lang="vi-VN" sz="4800" dirty="0" smtClean="0">
              <a:latin typeface="+mj-lt"/>
            </a:rPr>
            <a:t>Kỹ năng hòa giải cơ sở</a:t>
          </a:r>
          <a:endParaRPr lang="en-US" sz="4800" dirty="0">
            <a:latin typeface="+mj-lt"/>
          </a:endParaRPr>
        </a:p>
      </dgm:t>
    </dgm:pt>
    <dgm:pt modelId="{D0471C19-FFE7-41E6-B4F2-E5BD3337D46C}" type="parTrans" cxnId="{AC7B8BF0-C84E-4655-BF52-008987764075}">
      <dgm:prSet/>
      <dgm:spPr/>
      <dgm:t>
        <a:bodyPr/>
        <a:lstStyle/>
        <a:p>
          <a:endParaRPr lang="en-US"/>
        </a:p>
      </dgm:t>
    </dgm:pt>
    <dgm:pt modelId="{C67B402A-D119-41FA-918B-F0DC2F542C03}" type="sibTrans" cxnId="{AC7B8BF0-C84E-4655-BF52-008987764075}">
      <dgm:prSet/>
      <dgm:spPr/>
      <dgm:t>
        <a:bodyPr/>
        <a:lstStyle/>
        <a:p>
          <a:endParaRPr lang="en-US"/>
        </a:p>
      </dgm:t>
    </dgm:pt>
    <dgm:pt modelId="{CE00E569-F792-4DDD-8EA0-D77379F8F919}">
      <dgm:prSet phldrT="[Text]"/>
      <dgm:spPr/>
      <dgm:t>
        <a:bodyPr/>
        <a:lstStyle/>
        <a:p>
          <a:r>
            <a:rPr lang="vi-VN" dirty="0" smtClean="0">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iếp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bên</a:t>
          </a:r>
          <a:endParaRPr lang="en-US" dirty="0">
            <a:latin typeface="Times New Roman" panose="02020603050405020304" pitchFamily="18" charset="0"/>
            <a:cs typeface="Times New Roman" panose="02020603050405020304" pitchFamily="18" charset="0"/>
          </a:endParaRPr>
        </a:p>
      </dgm:t>
    </dgm:pt>
    <dgm:pt modelId="{70D19292-6F5D-4D9A-A66A-F0146AD5FDBC}" type="parTrans" cxnId="{B07F8EB1-BF22-4B6F-97ED-AF86BAE73F79}">
      <dgm:prSet/>
      <dgm:spPr/>
      <dgm:t>
        <a:bodyPr/>
        <a:lstStyle/>
        <a:p>
          <a:endParaRPr lang="en-US"/>
        </a:p>
      </dgm:t>
    </dgm:pt>
    <dgm:pt modelId="{98621DFB-967E-476D-BD83-C151481B902A}" type="sibTrans" cxnId="{B07F8EB1-BF22-4B6F-97ED-AF86BAE73F79}">
      <dgm:prSet/>
      <dgm:spPr/>
      <dgm:t>
        <a:bodyPr/>
        <a:lstStyle/>
        <a:p>
          <a:endParaRPr lang="en-US"/>
        </a:p>
      </dgm:t>
    </dgm:pt>
    <dgm:pt modelId="{42205FA5-5CEC-4B3E-B378-988BE8D2AB2F}">
      <dgm:prSet phldrT="[Text]"/>
      <dgm:spPr/>
      <dgm:t>
        <a:bodyPr/>
        <a:lstStyle/>
        <a:p>
          <a:r>
            <a:rPr lang="vi-VN" dirty="0" smtClean="0">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ìm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thuẫn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lõi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yếu</a:t>
          </a:r>
          <a:endParaRPr lang="en-US" dirty="0">
            <a:latin typeface="Times New Roman" panose="02020603050405020304" pitchFamily="18" charset="0"/>
            <a:cs typeface="Times New Roman" panose="02020603050405020304" pitchFamily="18" charset="0"/>
          </a:endParaRPr>
        </a:p>
      </dgm:t>
    </dgm:pt>
    <dgm:pt modelId="{35A6D755-7CEC-4B4C-8D0A-282E1D62C0E4}" type="parTrans" cxnId="{D450D297-528E-4BE1-93B5-7D20A16C4F38}">
      <dgm:prSet/>
      <dgm:spPr/>
      <dgm:t>
        <a:bodyPr/>
        <a:lstStyle/>
        <a:p>
          <a:endParaRPr lang="en-US"/>
        </a:p>
      </dgm:t>
    </dgm:pt>
    <dgm:pt modelId="{178C0689-61A7-4F1D-8A67-6F8FE5297DF3}" type="sibTrans" cxnId="{D450D297-528E-4BE1-93B5-7D20A16C4F38}">
      <dgm:prSet/>
      <dgm:spPr/>
      <dgm:t>
        <a:bodyPr/>
        <a:lstStyle/>
        <a:p>
          <a:endParaRPr lang="en-US"/>
        </a:p>
      </dgm:t>
    </dgm:pt>
    <dgm:pt modelId="{9FD99F45-7C93-4211-97DE-93FFE80B39E5}">
      <dgm:prSet phldrT="[Text]"/>
      <dgm:spPr/>
      <dgm:t>
        <a:bodyPr/>
        <a:lstStyle/>
        <a:p>
          <a:pPr algn="just"/>
          <a:r>
            <a:rPr lang="vi-VN" dirty="0" smtClean="0">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cứu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đẹp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giải</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sở</a:t>
          </a:r>
          <a:endParaRPr lang="en-US" dirty="0">
            <a:latin typeface="Times New Roman" panose="02020603050405020304" pitchFamily="18" charset="0"/>
            <a:cs typeface="Times New Roman" panose="02020603050405020304" pitchFamily="18" charset="0"/>
          </a:endParaRPr>
        </a:p>
      </dgm:t>
    </dgm:pt>
    <dgm:pt modelId="{2810F40A-F71E-42B0-92E9-2BE12A4AE205}" type="parTrans" cxnId="{96A01550-3885-4526-B460-1CBBFD804481}">
      <dgm:prSet/>
      <dgm:spPr/>
      <dgm:t>
        <a:bodyPr/>
        <a:lstStyle/>
        <a:p>
          <a:endParaRPr lang="en-US"/>
        </a:p>
      </dgm:t>
    </dgm:pt>
    <dgm:pt modelId="{CA3B3692-E868-4058-A05D-6C534E70870A}" type="sibTrans" cxnId="{96A01550-3885-4526-B460-1CBBFD804481}">
      <dgm:prSet/>
      <dgm:spPr/>
      <dgm:t>
        <a:bodyPr/>
        <a:lstStyle/>
        <a:p>
          <a:endParaRPr lang="en-US"/>
        </a:p>
      </dgm:t>
    </dgm:pt>
    <dgm:pt modelId="{8F610958-F93D-4F60-A0C7-18E9EFB337C7}" type="pres">
      <dgm:prSet presAssocID="{240ADA3C-735B-4B16-8EC9-9AB925908C0D}" presName="vert0" presStyleCnt="0">
        <dgm:presLayoutVars>
          <dgm:dir/>
          <dgm:animOne val="branch"/>
          <dgm:animLvl val="lvl"/>
        </dgm:presLayoutVars>
      </dgm:prSet>
      <dgm:spPr/>
      <dgm:t>
        <a:bodyPr/>
        <a:lstStyle/>
        <a:p>
          <a:endParaRPr lang="en-US"/>
        </a:p>
      </dgm:t>
    </dgm:pt>
    <dgm:pt modelId="{0CCC0A50-2D6B-475C-B875-668D52C86221}" type="pres">
      <dgm:prSet presAssocID="{5E629EC6-EB12-491B-9BAD-015075CE546B}" presName="thickLine" presStyleLbl="alignNode1" presStyleIdx="0" presStyleCnt="1"/>
      <dgm:spPr/>
    </dgm:pt>
    <dgm:pt modelId="{7C57BC8F-C3F6-4B0B-93FB-F8EDC2FA4661}" type="pres">
      <dgm:prSet presAssocID="{5E629EC6-EB12-491B-9BAD-015075CE546B}" presName="horz1" presStyleCnt="0"/>
      <dgm:spPr/>
    </dgm:pt>
    <dgm:pt modelId="{7E78FF89-48AC-44DB-8140-8B373C23B29F}" type="pres">
      <dgm:prSet presAssocID="{5E629EC6-EB12-491B-9BAD-015075CE546B}" presName="tx1" presStyleLbl="revTx" presStyleIdx="0" presStyleCnt="4"/>
      <dgm:spPr/>
      <dgm:t>
        <a:bodyPr/>
        <a:lstStyle/>
        <a:p>
          <a:endParaRPr lang="en-US"/>
        </a:p>
      </dgm:t>
    </dgm:pt>
    <dgm:pt modelId="{BB397B0C-01F4-41A0-A439-3C2ACA6E6895}" type="pres">
      <dgm:prSet presAssocID="{5E629EC6-EB12-491B-9BAD-015075CE546B}" presName="vert1" presStyleCnt="0"/>
      <dgm:spPr/>
    </dgm:pt>
    <dgm:pt modelId="{0AA5AE2F-8668-4872-8E0B-CD71C3055A80}" type="pres">
      <dgm:prSet presAssocID="{CE00E569-F792-4DDD-8EA0-D77379F8F919}" presName="vertSpace2a" presStyleCnt="0"/>
      <dgm:spPr/>
    </dgm:pt>
    <dgm:pt modelId="{55FF2342-FC1E-4FB2-BAAB-C827F7D2281B}" type="pres">
      <dgm:prSet presAssocID="{CE00E569-F792-4DDD-8EA0-D77379F8F919}" presName="horz2" presStyleCnt="0"/>
      <dgm:spPr/>
    </dgm:pt>
    <dgm:pt modelId="{6593CEB5-A7BD-44E1-8E32-10724463F5A8}" type="pres">
      <dgm:prSet presAssocID="{CE00E569-F792-4DDD-8EA0-D77379F8F919}" presName="horzSpace2" presStyleCnt="0"/>
      <dgm:spPr/>
    </dgm:pt>
    <dgm:pt modelId="{D4132B06-FFDD-4C5A-A049-5FFE56992BD6}" type="pres">
      <dgm:prSet presAssocID="{CE00E569-F792-4DDD-8EA0-D77379F8F919}" presName="tx2" presStyleLbl="revTx" presStyleIdx="1" presStyleCnt="4"/>
      <dgm:spPr/>
      <dgm:t>
        <a:bodyPr/>
        <a:lstStyle/>
        <a:p>
          <a:endParaRPr lang="en-US"/>
        </a:p>
      </dgm:t>
    </dgm:pt>
    <dgm:pt modelId="{8DE49AFB-C54E-49DD-B009-703EE120B8D0}" type="pres">
      <dgm:prSet presAssocID="{CE00E569-F792-4DDD-8EA0-D77379F8F919}" presName="vert2" presStyleCnt="0"/>
      <dgm:spPr/>
    </dgm:pt>
    <dgm:pt modelId="{A5D17E2B-3FEE-41C9-9E66-59B221AA2EF6}" type="pres">
      <dgm:prSet presAssocID="{CE00E569-F792-4DDD-8EA0-D77379F8F919}" presName="thinLine2b" presStyleLbl="callout" presStyleIdx="0" presStyleCnt="3"/>
      <dgm:spPr/>
    </dgm:pt>
    <dgm:pt modelId="{5A7D505B-968F-4E04-BA93-D8882429DFCA}" type="pres">
      <dgm:prSet presAssocID="{CE00E569-F792-4DDD-8EA0-D77379F8F919}" presName="vertSpace2b" presStyleCnt="0"/>
      <dgm:spPr/>
    </dgm:pt>
    <dgm:pt modelId="{20AAE5B6-C34C-49CA-A91C-8E7CF391E2E0}" type="pres">
      <dgm:prSet presAssocID="{42205FA5-5CEC-4B3E-B378-988BE8D2AB2F}" presName="horz2" presStyleCnt="0"/>
      <dgm:spPr/>
    </dgm:pt>
    <dgm:pt modelId="{8DFE4D74-BB3E-40DD-B853-D084B0EAB07F}" type="pres">
      <dgm:prSet presAssocID="{42205FA5-5CEC-4B3E-B378-988BE8D2AB2F}" presName="horzSpace2" presStyleCnt="0"/>
      <dgm:spPr/>
    </dgm:pt>
    <dgm:pt modelId="{1EBB2544-D515-4467-A532-53D5BC2D0413}" type="pres">
      <dgm:prSet presAssocID="{42205FA5-5CEC-4B3E-B378-988BE8D2AB2F}" presName="tx2" presStyleLbl="revTx" presStyleIdx="2" presStyleCnt="4"/>
      <dgm:spPr/>
      <dgm:t>
        <a:bodyPr/>
        <a:lstStyle/>
        <a:p>
          <a:endParaRPr lang="en-US"/>
        </a:p>
      </dgm:t>
    </dgm:pt>
    <dgm:pt modelId="{B5C88CFF-557D-4217-A1FD-06DC6334E505}" type="pres">
      <dgm:prSet presAssocID="{42205FA5-5CEC-4B3E-B378-988BE8D2AB2F}" presName="vert2" presStyleCnt="0"/>
      <dgm:spPr/>
    </dgm:pt>
    <dgm:pt modelId="{F1F4F6A6-3FE2-4258-931C-9627C61EFD38}" type="pres">
      <dgm:prSet presAssocID="{42205FA5-5CEC-4B3E-B378-988BE8D2AB2F}" presName="thinLine2b" presStyleLbl="callout" presStyleIdx="1" presStyleCnt="3"/>
      <dgm:spPr/>
    </dgm:pt>
    <dgm:pt modelId="{DA03F8B3-CD12-4D06-945F-72F70A851636}" type="pres">
      <dgm:prSet presAssocID="{42205FA5-5CEC-4B3E-B378-988BE8D2AB2F}" presName="vertSpace2b" presStyleCnt="0"/>
      <dgm:spPr/>
    </dgm:pt>
    <dgm:pt modelId="{BD364BA2-7274-4EC5-8238-4B278EA64780}" type="pres">
      <dgm:prSet presAssocID="{9FD99F45-7C93-4211-97DE-93FFE80B39E5}" presName="horz2" presStyleCnt="0"/>
      <dgm:spPr/>
    </dgm:pt>
    <dgm:pt modelId="{C85018B7-596D-4341-A3EA-B8A03E08F2D2}" type="pres">
      <dgm:prSet presAssocID="{9FD99F45-7C93-4211-97DE-93FFE80B39E5}" presName="horzSpace2" presStyleCnt="0"/>
      <dgm:spPr/>
    </dgm:pt>
    <dgm:pt modelId="{B7CCF5C9-D389-4694-A171-97CDFA270880}" type="pres">
      <dgm:prSet presAssocID="{9FD99F45-7C93-4211-97DE-93FFE80B39E5}" presName="tx2" presStyleLbl="revTx" presStyleIdx="3" presStyleCnt="4"/>
      <dgm:spPr/>
      <dgm:t>
        <a:bodyPr/>
        <a:lstStyle/>
        <a:p>
          <a:endParaRPr lang="en-US"/>
        </a:p>
      </dgm:t>
    </dgm:pt>
    <dgm:pt modelId="{CCD8C916-DFF7-4D21-8517-F9146AA5A0B5}" type="pres">
      <dgm:prSet presAssocID="{9FD99F45-7C93-4211-97DE-93FFE80B39E5}" presName="vert2" presStyleCnt="0"/>
      <dgm:spPr/>
    </dgm:pt>
    <dgm:pt modelId="{F3C712E1-B37C-49FD-B3BB-D7F2CB2A419A}" type="pres">
      <dgm:prSet presAssocID="{9FD99F45-7C93-4211-97DE-93FFE80B39E5}" presName="thinLine2b" presStyleLbl="callout" presStyleIdx="2" presStyleCnt="3"/>
      <dgm:spPr/>
    </dgm:pt>
    <dgm:pt modelId="{F1013371-B54C-4E87-98CF-1A0AC8AAC3B8}" type="pres">
      <dgm:prSet presAssocID="{9FD99F45-7C93-4211-97DE-93FFE80B39E5}" presName="vertSpace2b" presStyleCnt="0"/>
      <dgm:spPr/>
    </dgm:pt>
  </dgm:ptLst>
  <dgm:cxnLst>
    <dgm:cxn modelId="{3DDDCBC2-9E2B-4A7F-AD68-9452FA03CE3E}" type="presOf" srcId="{42205FA5-5CEC-4B3E-B378-988BE8D2AB2F}" destId="{1EBB2544-D515-4467-A532-53D5BC2D0413}" srcOrd="0" destOrd="0" presId="urn:microsoft.com/office/officeart/2008/layout/LinedList"/>
    <dgm:cxn modelId="{2CF7A22E-4C02-44CE-B9F8-59918869EF45}" type="presOf" srcId="{9FD99F45-7C93-4211-97DE-93FFE80B39E5}" destId="{B7CCF5C9-D389-4694-A171-97CDFA270880}" srcOrd="0" destOrd="0" presId="urn:microsoft.com/office/officeart/2008/layout/LinedList"/>
    <dgm:cxn modelId="{AC7B8BF0-C84E-4655-BF52-008987764075}" srcId="{240ADA3C-735B-4B16-8EC9-9AB925908C0D}" destId="{5E629EC6-EB12-491B-9BAD-015075CE546B}" srcOrd="0" destOrd="0" parTransId="{D0471C19-FFE7-41E6-B4F2-E5BD3337D46C}" sibTransId="{C67B402A-D119-41FA-918B-F0DC2F542C03}"/>
    <dgm:cxn modelId="{B07F8EB1-BF22-4B6F-97ED-AF86BAE73F79}" srcId="{5E629EC6-EB12-491B-9BAD-015075CE546B}" destId="{CE00E569-F792-4DDD-8EA0-D77379F8F919}" srcOrd="0" destOrd="0" parTransId="{70D19292-6F5D-4D9A-A66A-F0146AD5FDBC}" sibTransId="{98621DFB-967E-476D-BD83-C151481B902A}"/>
    <dgm:cxn modelId="{8FE6F93F-DD55-4B3D-80E7-EB1D7D54BF12}" type="presOf" srcId="{5E629EC6-EB12-491B-9BAD-015075CE546B}" destId="{7E78FF89-48AC-44DB-8140-8B373C23B29F}" srcOrd="0" destOrd="0" presId="urn:microsoft.com/office/officeart/2008/layout/LinedList"/>
    <dgm:cxn modelId="{4EB05752-3678-489B-8D86-96E336600AD1}" type="presOf" srcId="{CE00E569-F792-4DDD-8EA0-D77379F8F919}" destId="{D4132B06-FFDD-4C5A-A049-5FFE56992BD6}" srcOrd="0" destOrd="0" presId="urn:microsoft.com/office/officeart/2008/layout/LinedList"/>
    <dgm:cxn modelId="{41F6865E-9C2E-4E89-839F-101A7EF35F68}" type="presOf" srcId="{240ADA3C-735B-4B16-8EC9-9AB925908C0D}" destId="{8F610958-F93D-4F60-A0C7-18E9EFB337C7}" srcOrd="0" destOrd="0" presId="urn:microsoft.com/office/officeart/2008/layout/LinedList"/>
    <dgm:cxn modelId="{D450D297-528E-4BE1-93B5-7D20A16C4F38}" srcId="{5E629EC6-EB12-491B-9BAD-015075CE546B}" destId="{42205FA5-5CEC-4B3E-B378-988BE8D2AB2F}" srcOrd="1" destOrd="0" parTransId="{35A6D755-7CEC-4B4C-8D0A-282E1D62C0E4}" sibTransId="{178C0689-61A7-4F1D-8A67-6F8FE5297DF3}"/>
    <dgm:cxn modelId="{96A01550-3885-4526-B460-1CBBFD804481}" srcId="{5E629EC6-EB12-491B-9BAD-015075CE546B}" destId="{9FD99F45-7C93-4211-97DE-93FFE80B39E5}" srcOrd="2" destOrd="0" parTransId="{2810F40A-F71E-42B0-92E9-2BE12A4AE205}" sibTransId="{CA3B3692-E868-4058-A05D-6C534E70870A}"/>
    <dgm:cxn modelId="{55AEB270-F8E7-4536-88FE-F2FC29429386}" type="presParOf" srcId="{8F610958-F93D-4F60-A0C7-18E9EFB337C7}" destId="{0CCC0A50-2D6B-475C-B875-668D52C86221}" srcOrd="0" destOrd="0" presId="urn:microsoft.com/office/officeart/2008/layout/LinedList"/>
    <dgm:cxn modelId="{22BD3A94-1372-43E0-B7DF-8803CCD68B88}" type="presParOf" srcId="{8F610958-F93D-4F60-A0C7-18E9EFB337C7}" destId="{7C57BC8F-C3F6-4B0B-93FB-F8EDC2FA4661}" srcOrd="1" destOrd="0" presId="urn:microsoft.com/office/officeart/2008/layout/LinedList"/>
    <dgm:cxn modelId="{000A54A0-03BC-4AC2-9B17-B55DFB602FC1}" type="presParOf" srcId="{7C57BC8F-C3F6-4B0B-93FB-F8EDC2FA4661}" destId="{7E78FF89-48AC-44DB-8140-8B373C23B29F}" srcOrd="0" destOrd="0" presId="urn:microsoft.com/office/officeart/2008/layout/LinedList"/>
    <dgm:cxn modelId="{04BD4B82-3AF7-4A38-B6FC-0332A208B385}" type="presParOf" srcId="{7C57BC8F-C3F6-4B0B-93FB-F8EDC2FA4661}" destId="{BB397B0C-01F4-41A0-A439-3C2ACA6E6895}" srcOrd="1" destOrd="0" presId="urn:microsoft.com/office/officeart/2008/layout/LinedList"/>
    <dgm:cxn modelId="{D8A018DF-A915-44FE-87BD-89F8C78CECBB}" type="presParOf" srcId="{BB397B0C-01F4-41A0-A439-3C2ACA6E6895}" destId="{0AA5AE2F-8668-4872-8E0B-CD71C3055A80}" srcOrd="0" destOrd="0" presId="urn:microsoft.com/office/officeart/2008/layout/LinedList"/>
    <dgm:cxn modelId="{D36A6B09-F8F6-4A57-A77A-56AB6F27335A}" type="presParOf" srcId="{BB397B0C-01F4-41A0-A439-3C2ACA6E6895}" destId="{55FF2342-FC1E-4FB2-BAAB-C827F7D2281B}" srcOrd="1" destOrd="0" presId="urn:microsoft.com/office/officeart/2008/layout/LinedList"/>
    <dgm:cxn modelId="{536A57BC-7C79-4F49-ADFB-90D3B29067EB}" type="presParOf" srcId="{55FF2342-FC1E-4FB2-BAAB-C827F7D2281B}" destId="{6593CEB5-A7BD-44E1-8E32-10724463F5A8}" srcOrd="0" destOrd="0" presId="urn:microsoft.com/office/officeart/2008/layout/LinedList"/>
    <dgm:cxn modelId="{D07CF4F9-0C1F-4965-B9DF-6859702B4ACD}" type="presParOf" srcId="{55FF2342-FC1E-4FB2-BAAB-C827F7D2281B}" destId="{D4132B06-FFDD-4C5A-A049-5FFE56992BD6}" srcOrd="1" destOrd="0" presId="urn:microsoft.com/office/officeart/2008/layout/LinedList"/>
    <dgm:cxn modelId="{AEA70406-D69B-4DD3-92B1-640F117BE292}" type="presParOf" srcId="{55FF2342-FC1E-4FB2-BAAB-C827F7D2281B}" destId="{8DE49AFB-C54E-49DD-B009-703EE120B8D0}" srcOrd="2" destOrd="0" presId="urn:microsoft.com/office/officeart/2008/layout/LinedList"/>
    <dgm:cxn modelId="{7989118B-A00F-478C-BAF9-56CCBC3B090A}" type="presParOf" srcId="{BB397B0C-01F4-41A0-A439-3C2ACA6E6895}" destId="{A5D17E2B-3FEE-41C9-9E66-59B221AA2EF6}" srcOrd="2" destOrd="0" presId="urn:microsoft.com/office/officeart/2008/layout/LinedList"/>
    <dgm:cxn modelId="{B8A1D924-0EE7-455E-98B9-AC6AA37AA6B4}" type="presParOf" srcId="{BB397B0C-01F4-41A0-A439-3C2ACA6E6895}" destId="{5A7D505B-968F-4E04-BA93-D8882429DFCA}" srcOrd="3" destOrd="0" presId="urn:microsoft.com/office/officeart/2008/layout/LinedList"/>
    <dgm:cxn modelId="{301B211B-FE65-4C56-8310-CA7A02EC1C8D}" type="presParOf" srcId="{BB397B0C-01F4-41A0-A439-3C2ACA6E6895}" destId="{20AAE5B6-C34C-49CA-A91C-8E7CF391E2E0}" srcOrd="4" destOrd="0" presId="urn:microsoft.com/office/officeart/2008/layout/LinedList"/>
    <dgm:cxn modelId="{D64E2A59-D4E9-4788-AF8B-2637E4EF2C37}" type="presParOf" srcId="{20AAE5B6-C34C-49CA-A91C-8E7CF391E2E0}" destId="{8DFE4D74-BB3E-40DD-B853-D084B0EAB07F}" srcOrd="0" destOrd="0" presId="urn:microsoft.com/office/officeart/2008/layout/LinedList"/>
    <dgm:cxn modelId="{1A936786-DCE4-41ED-95B8-CE98E08B453A}" type="presParOf" srcId="{20AAE5B6-C34C-49CA-A91C-8E7CF391E2E0}" destId="{1EBB2544-D515-4467-A532-53D5BC2D0413}" srcOrd="1" destOrd="0" presId="urn:microsoft.com/office/officeart/2008/layout/LinedList"/>
    <dgm:cxn modelId="{218BCB82-6B4A-40A0-8A0A-103E572B748F}" type="presParOf" srcId="{20AAE5B6-C34C-49CA-A91C-8E7CF391E2E0}" destId="{B5C88CFF-557D-4217-A1FD-06DC6334E505}" srcOrd="2" destOrd="0" presId="urn:microsoft.com/office/officeart/2008/layout/LinedList"/>
    <dgm:cxn modelId="{5306BA6B-B70D-441F-B291-F9ABCB3D9D41}" type="presParOf" srcId="{BB397B0C-01F4-41A0-A439-3C2ACA6E6895}" destId="{F1F4F6A6-3FE2-4258-931C-9627C61EFD38}" srcOrd="5" destOrd="0" presId="urn:microsoft.com/office/officeart/2008/layout/LinedList"/>
    <dgm:cxn modelId="{2107D1AB-5561-419F-8315-40624D8005DB}" type="presParOf" srcId="{BB397B0C-01F4-41A0-A439-3C2ACA6E6895}" destId="{DA03F8B3-CD12-4D06-945F-72F70A851636}" srcOrd="6" destOrd="0" presId="urn:microsoft.com/office/officeart/2008/layout/LinedList"/>
    <dgm:cxn modelId="{38581595-AAE2-42E9-AF0F-BC0BF453AD67}" type="presParOf" srcId="{BB397B0C-01F4-41A0-A439-3C2ACA6E6895}" destId="{BD364BA2-7274-4EC5-8238-4B278EA64780}" srcOrd="7" destOrd="0" presId="urn:microsoft.com/office/officeart/2008/layout/LinedList"/>
    <dgm:cxn modelId="{BAED4831-EE61-4915-AADF-945045C94D62}" type="presParOf" srcId="{BD364BA2-7274-4EC5-8238-4B278EA64780}" destId="{C85018B7-596D-4341-A3EA-B8A03E08F2D2}" srcOrd="0" destOrd="0" presId="urn:microsoft.com/office/officeart/2008/layout/LinedList"/>
    <dgm:cxn modelId="{00800ACC-A711-4C50-90F2-B84BB5F89946}" type="presParOf" srcId="{BD364BA2-7274-4EC5-8238-4B278EA64780}" destId="{B7CCF5C9-D389-4694-A171-97CDFA270880}" srcOrd="1" destOrd="0" presId="urn:microsoft.com/office/officeart/2008/layout/LinedList"/>
    <dgm:cxn modelId="{365A6382-AC01-4AD9-A6D9-BFC8B58D19A7}" type="presParOf" srcId="{BD364BA2-7274-4EC5-8238-4B278EA64780}" destId="{CCD8C916-DFF7-4D21-8517-F9146AA5A0B5}" srcOrd="2" destOrd="0" presId="urn:microsoft.com/office/officeart/2008/layout/LinedList"/>
    <dgm:cxn modelId="{EA26C72C-8165-4F58-B764-0045515024B1}" type="presParOf" srcId="{BB397B0C-01F4-41A0-A439-3C2ACA6E6895}" destId="{F3C712E1-B37C-49FD-B3BB-D7F2CB2A419A}" srcOrd="8" destOrd="0" presId="urn:microsoft.com/office/officeart/2008/layout/LinedList"/>
    <dgm:cxn modelId="{11BED82F-597D-4F2A-A5BB-D48295002FB4}" type="presParOf" srcId="{BB397B0C-01F4-41A0-A439-3C2ACA6E6895}" destId="{F1013371-B54C-4E87-98CF-1A0AC8AAC3B8}"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0ADA3C-735B-4B16-8EC9-9AB925908C0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E629EC6-EB12-491B-9BAD-015075CE546B}">
      <dgm:prSet phldrT="[Text]" custT="1"/>
      <dgm:spPr/>
      <dgm:t>
        <a:bodyPr/>
        <a:lstStyle/>
        <a:p>
          <a:r>
            <a:rPr lang="vi-VN" sz="4800" dirty="0" smtClean="0">
              <a:latin typeface="+mj-lt"/>
            </a:rPr>
            <a:t>Kỹ năng hòa giải cơ sở</a:t>
          </a:r>
          <a:endParaRPr lang="en-US" sz="4800" dirty="0">
            <a:latin typeface="+mj-lt"/>
          </a:endParaRPr>
        </a:p>
      </dgm:t>
    </dgm:pt>
    <dgm:pt modelId="{D0471C19-FFE7-41E6-B4F2-E5BD3337D46C}" type="parTrans" cxnId="{AC7B8BF0-C84E-4655-BF52-008987764075}">
      <dgm:prSet/>
      <dgm:spPr/>
      <dgm:t>
        <a:bodyPr/>
        <a:lstStyle/>
        <a:p>
          <a:endParaRPr lang="en-US"/>
        </a:p>
      </dgm:t>
    </dgm:pt>
    <dgm:pt modelId="{C67B402A-D119-41FA-918B-F0DC2F542C03}" type="sibTrans" cxnId="{AC7B8BF0-C84E-4655-BF52-008987764075}">
      <dgm:prSet/>
      <dgm:spPr/>
      <dgm:t>
        <a:bodyPr/>
        <a:lstStyle/>
        <a:p>
          <a:endParaRPr lang="en-US"/>
        </a:p>
      </dgm:t>
    </dgm:pt>
    <dgm:pt modelId="{CE00E569-F792-4DDD-8EA0-D77379F8F919}">
      <dgm:prSet phldrT="[Text]"/>
      <dgm:spPr/>
      <dgm:t>
        <a:bodyPr/>
        <a:lstStyle/>
        <a:p>
          <a:r>
            <a:rPr lang="vi-VN"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ổ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soát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giải</a:t>
          </a:r>
          <a:endParaRPr lang="en-US" dirty="0">
            <a:latin typeface="Times New Roman" panose="02020603050405020304" pitchFamily="18" charset="0"/>
            <a:cs typeface="Times New Roman" panose="02020603050405020304" pitchFamily="18" charset="0"/>
          </a:endParaRPr>
        </a:p>
      </dgm:t>
    </dgm:pt>
    <dgm:pt modelId="{70D19292-6F5D-4D9A-A66A-F0146AD5FDBC}" type="parTrans" cxnId="{B07F8EB1-BF22-4B6F-97ED-AF86BAE73F79}">
      <dgm:prSet/>
      <dgm:spPr/>
      <dgm:t>
        <a:bodyPr/>
        <a:lstStyle/>
        <a:p>
          <a:endParaRPr lang="en-US"/>
        </a:p>
      </dgm:t>
    </dgm:pt>
    <dgm:pt modelId="{98621DFB-967E-476D-BD83-C151481B902A}" type="sibTrans" cxnId="{B07F8EB1-BF22-4B6F-97ED-AF86BAE73F79}">
      <dgm:prSet/>
      <dgm:spPr/>
      <dgm:t>
        <a:bodyPr/>
        <a:lstStyle/>
        <a:p>
          <a:endParaRPr lang="en-US"/>
        </a:p>
      </dgm:t>
    </dgm:pt>
    <dgm:pt modelId="{42205FA5-5CEC-4B3E-B378-988BE8D2AB2F}">
      <dgm:prSet phldrT="[Text]"/>
      <dgm:spPr/>
      <dgm:t>
        <a:bodyPr/>
        <a:lstStyle/>
        <a:p>
          <a:r>
            <a:rPr lang="vi-VN"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ư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hướng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dẫn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thuyết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thuẫn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chấp</a:t>
          </a:r>
          <a:endParaRPr lang="en-US" dirty="0">
            <a:latin typeface="Times New Roman" panose="02020603050405020304" pitchFamily="18" charset="0"/>
            <a:cs typeface="Times New Roman" panose="02020603050405020304" pitchFamily="18" charset="0"/>
          </a:endParaRPr>
        </a:p>
      </dgm:t>
    </dgm:pt>
    <dgm:pt modelId="{35A6D755-7CEC-4B4C-8D0A-282E1D62C0E4}" type="parTrans" cxnId="{D450D297-528E-4BE1-93B5-7D20A16C4F38}">
      <dgm:prSet/>
      <dgm:spPr/>
      <dgm:t>
        <a:bodyPr/>
        <a:lstStyle/>
        <a:p>
          <a:endParaRPr lang="en-US"/>
        </a:p>
      </dgm:t>
    </dgm:pt>
    <dgm:pt modelId="{178C0689-61A7-4F1D-8A67-6F8FE5297DF3}" type="sibTrans" cxnId="{D450D297-528E-4BE1-93B5-7D20A16C4F38}">
      <dgm:prSet/>
      <dgm:spPr/>
      <dgm:t>
        <a:bodyPr/>
        <a:lstStyle/>
        <a:p>
          <a:endParaRPr lang="en-US"/>
        </a:p>
      </dgm:t>
    </dgm:pt>
    <dgm:pt modelId="{9FD99F45-7C93-4211-97DE-93FFE80B39E5}">
      <dgm:prSet phldrT="[Text]"/>
      <dgm:spPr/>
      <dgm:t>
        <a:bodyPr/>
        <a:lstStyle/>
        <a:p>
          <a:pPr algn="just"/>
          <a:r>
            <a:rPr lang="vi-VN" dirty="0"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hi </a:t>
          </a:r>
          <a:r>
            <a:rPr lang="en-US" dirty="0" err="1" smtClean="0">
              <a:latin typeface="Times New Roman" panose="02020603050405020304" pitchFamily="18" charset="0"/>
              <a:cs typeface="Times New Roman" panose="02020603050405020304" pitchFamily="18" charset="0"/>
            </a:rPr>
            <a:t>chép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dõi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endParaRPr lang="en-US" dirty="0">
            <a:latin typeface="Times New Roman" panose="02020603050405020304" pitchFamily="18" charset="0"/>
            <a:cs typeface="Times New Roman" panose="02020603050405020304" pitchFamily="18" charset="0"/>
          </a:endParaRPr>
        </a:p>
      </dgm:t>
    </dgm:pt>
    <dgm:pt modelId="{2810F40A-F71E-42B0-92E9-2BE12A4AE205}" type="parTrans" cxnId="{96A01550-3885-4526-B460-1CBBFD804481}">
      <dgm:prSet/>
      <dgm:spPr/>
      <dgm:t>
        <a:bodyPr/>
        <a:lstStyle/>
        <a:p>
          <a:endParaRPr lang="en-US"/>
        </a:p>
      </dgm:t>
    </dgm:pt>
    <dgm:pt modelId="{CA3B3692-E868-4058-A05D-6C534E70870A}" type="sibTrans" cxnId="{96A01550-3885-4526-B460-1CBBFD804481}">
      <dgm:prSet/>
      <dgm:spPr/>
      <dgm:t>
        <a:bodyPr/>
        <a:lstStyle/>
        <a:p>
          <a:endParaRPr lang="en-US"/>
        </a:p>
      </dgm:t>
    </dgm:pt>
    <dgm:pt modelId="{8F610958-F93D-4F60-A0C7-18E9EFB337C7}" type="pres">
      <dgm:prSet presAssocID="{240ADA3C-735B-4B16-8EC9-9AB925908C0D}" presName="vert0" presStyleCnt="0">
        <dgm:presLayoutVars>
          <dgm:dir/>
          <dgm:animOne val="branch"/>
          <dgm:animLvl val="lvl"/>
        </dgm:presLayoutVars>
      </dgm:prSet>
      <dgm:spPr/>
      <dgm:t>
        <a:bodyPr/>
        <a:lstStyle/>
        <a:p>
          <a:endParaRPr lang="en-US"/>
        </a:p>
      </dgm:t>
    </dgm:pt>
    <dgm:pt modelId="{0CCC0A50-2D6B-475C-B875-668D52C86221}" type="pres">
      <dgm:prSet presAssocID="{5E629EC6-EB12-491B-9BAD-015075CE546B}" presName="thickLine" presStyleLbl="alignNode1" presStyleIdx="0" presStyleCnt="1"/>
      <dgm:spPr/>
    </dgm:pt>
    <dgm:pt modelId="{7C57BC8F-C3F6-4B0B-93FB-F8EDC2FA4661}" type="pres">
      <dgm:prSet presAssocID="{5E629EC6-EB12-491B-9BAD-015075CE546B}" presName="horz1" presStyleCnt="0"/>
      <dgm:spPr/>
    </dgm:pt>
    <dgm:pt modelId="{7E78FF89-48AC-44DB-8140-8B373C23B29F}" type="pres">
      <dgm:prSet presAssocID="{5E629EC6-EB12-491B-9BAD-015075CE546B}" presName="tx1" presStyleLbl="revTx" presStyleIdx="0" presStyleCnt="4"/>
      <dgm:spPr/>
      <dgm:t>
        <a:bodyPr/>
        <a:lstStyle/>
        <a:p>
          <a:endParaRPr lang="en-US"/>
        </a:p>
      </dgm:t>
    </dgm:pt>
    <dgm:pt modelId="{BB397B0C-01F4-41A0-A439-3C2ACA6E6895}" type="pres">
      <dgm:prSet presAssocID="{5E629EC6-EB12-491B-9BAD-015075CE546B}" presName="vert1" presStyleCnt="0"/>
      <dgm:spPr/>
    </dgm:pt>
    <dgm:pt modelId="{0AA5AE2F-8668-4872-8E0B-CD71C3055A80}" type="pres">
      <dgm:prSet presAssocID="{CE00E569-F792-4DDD-8EA0-D77379F8F919}" presName="vertSpace2a" presStyleCnt="0"/>
      <dgm:spPr/>
    </dgm:pt>
    <dgm:pt modelId="{55FF2342-FC1E-4FB2-BAAB-C827F7D2281B}" type="pres">
      <dgm:prSet presAssocID="{CE00E569-F792-4DDD-8EA0-D77379F8F919}" presName="horz2" presStyleCnt="0"/>
      <dgm:spPr/>
    </dgm:pt>
    <dgm:pt modelId="{6593CEB5-A7BD-44E1-8E32-10724463F5A8}" type="pres">
      <dgm:prSet presAssocID="{CE00E569-F792-4DDD-8EA0-D77379F8F919}" presName="horzSpace2" presStyleCnt="0"/>
      <dgm:spPr/>
    </dgm:pt>
    <dgm:pt modelId="{D4132B06-FFDD-4C5A-A049-5FFE56992BD6}" type="pres">
      <dgm:prSet presAssocID="{CE00E569-F792-4DDD-8EA0-D77379F8F919}" presName="tx2" presStyleLbl="revTx" presStyleIdx="1" presStyleCnt="4"/>
      <dgm:spPr/>
      <dgm:t>
        <a:bodyPr/>
        <a:lstStyle/>
        <a:p>
          <a:endParaRPr lang="en-US"/>
        </a:p>
      </dgm:t>
    </dgm:pt>
    <dgm:pt modelId="{8DE49AFB-C54E-49DD-B009-703EE120B8D0}" type="pres">
      <dgm:prSet presAssocID="{CE00E569-F792-4DDD-8EA0-D77379F8F919}" presName="vert2" presStyleCnt="0"/>
      <dgm:spPr/>
    </dgm:pt>
    <dgm:pt modelId="{A5D17E2B-3FEE-41C9-9E66-59B221AA2EF6}" type="pres">
      <dgm:prSet presAssocID="{CE00E569-F792-4DDD-8EA0-D77379F8F919}" presName="thinLine2b" presStyleLbl="callout" presStyleIdx="0" presStyleCnt="3"/>
      <dgm:spPr/>
    </dgm:pt>
    <dgm:pt modelId="{5A7D505B-968F-4E04-BA93-D8882429DFCA}" type="pres">
      <dgm:prSet presAssocID="{CE00E569-F792-4DDD-8EA0-D77379F8F919}" presName="vertSpace2b" presStyleCnt="0"/>
      <dgm:spPr/>
    </dgm:pt>
    <dgm:pt modelId="{20AAE5B6-C34C-49CA-A91C-8E7CF391E2E0}" type="pres">
      <dgm:prSet presAssocID="{42205FA5-5CEC-4B3E-B378-988BE8D2AB2F}" presName="horz2" presStyleCnt="0"/>
      <dgm:spPr/>
    </dgm:pt>
    <dgm:pt modelId="{8DFE4D74-BB3E-40DD-B853-D084B0EAB07F}" type="pres">
      <dgm:prSet presAssocID="{42205FA5-5CEC-4B3E-B378-988BE8D2AB2F}" presName="horzSpace2" presStyleCnt="0"/>
      <dgm:spPr/>
    </dgm:pt>
    <dgm:pt modelId="{1EBB2544-D515-4467-A532-53D5BC2D0413}" type="pres">
      <dgm:prSet presAssocID="{42205FA5-5CEC-4B3E-B378-988BE8D2AB2F}" presName="tx2" presStyleLbl="revTx" presStyleIdx="2" presStyleCnt="4"/>
      <dgm:spPr/>
      <dgm:t>
        <a:bodyPr/>
        <a:lstStyle/>
        <a:p>
          <a:endParaRPr lang="en-US"/>
        </a:p>
      </dgm:t>
    </dgm:pt>
    <dgm:pt modelId="{B5C88CFF-557D-4217-A1FD-06DC6334E505}" type="pres">
      <dgm:prSet presAssocID="{42205FA5-5CEC-4B3E-B378-988BE8D2AB2F}" presName="vert2" presStyleCnt="0"/>
      <dgm:spPr/>
    </dgm:pt>
    <dgm:pt modelId="{F1F4F6A6-3FE2-4258-931C-9627C61EFD38}" type="pres">
      <dgm:prSet presAssocID="{42205FA5-5CEC-4B3E-B378-988BE8D2AB2F}" presName="thinLine2b" presStyleLbl="callout" presStyleIdx="1" presStyleCnt="3"/>
      <dgm:spPr/>
    </dgm:pt>
    <dgm:pt modelId="{DA03F8B3-CD12-4D06-945F-72F70A851636}" type="pres">
      <dgm:prSet presAssocID="{42205FA5-5CEC-4B3E-B378-988BE8D2AB2F}" presName="vertSpace2b" presStyleCnt="0"/>
      <dgm:spPr/>
    </dgm:pt>
    <dgm:pt modelId="{BD364BA2-7274-4EC5-8238-4B278EA64780}" type="pres">
      <dgm:prSet presAssocID="{9FD99F45-7C93-4211-97DE-93FFE80B39E5}" presName="horz2" presStyleCnt="0"/>
      <dgm:spPr/>
    </dgm:pt>
    <dgm:pt modelId="{C85018B7-596D-4341-A3EA-B8A03E08F2D2}" type="pres">
      <dgm:prSet presAssocID="{9FD99F45-7C93-4211-97DE-93FFE80B39E5}" presName="horzSpace2" presStyleCnt="0"/>
      <dgm:spPr/>
    </dgm:pt>
    <dgm:pt modelId="{B7CCF5C9-D389-4694-A171-97CDFA270880}" type="pres">
      <dgm:prSet presAssocID="{9FD99F45-7C93-4211-97DE-93FFE80B39E5}" presName="tx2" presStyleLbl="revTx" presStyleIdx="3" presStyleCnt="4"/>
      <dgm:spPr/>
      <dgm:t>
        <a:bodyPr/>
        <a:lstStyle/>
        <a:p>
          <a:endParaRPr lang="en-US"/>
        </a:p>
      </dgm:t>
    </dgm:pt>
    <dgm:pt modelId="{CCD8C916-DFF7-4D21-8517-F9146AA5A0B5}" type="pres">
      <dgm:prSet presAssocID="{9FD99F45-7C93-4211-97DE-93FFE80B39E5}" presName="vert2" presStyleCnt="0"/>
      <dgm:spPr/>
    </dgm:pt>
    <dgm:pt modelId="{F3C712E1-B37C-49FD-B3BB-D7F2CB2A419A}" type="pres">
      <dgm:prSet presAssocID="{9FD99F45-7C93-4211-97DE-93FFE80B39E5}" presName="thinLine2b" presStyleLbl="callout" presStyleIdx="2" presStyleCnt="3"/>
      <dgm:spPr/>
    </dgm:pt>
    <dgm:pt modelId="{F1013371-B54C-4E87-98CF-1A0AC8AAC3B8}" type="pres">
      <dgm:prSet presAssocID="{9FD99F45-7C93-4211-97DE-93FFE80B39E5}" presName="vertSpace2b" presStyleCnt="0"/>
      <dgm:spPr/>
    </dgm:pt>
  </dgm:ptLst>
  <dgm:cxnLst>
    <dgm:cxn modelId="{9092BDE6-0FC6-485B-8F6F-86551E8471DF}" type="presOf" srcId="{5E629EC6-EB12-491B-9BAD-015075CE546B}" destId="{7E78FF89-48AC-44DB-8140-8B373C23B29F}" srcOrd="0" destOrd="0" presId="urn:microsoft.com/office/officeart/2008/layout/LinedList"/>
    <dgm:cxn modelId="{020C4CE6-1A1C-4712-9126-2E3737F4D500}" type="presOf" srcId="{9FD99F45-7C93-4211-97DE-93FFE80B39E5}" destId="{B7CCF5C9-D389-4694-A171-97CDFA270880}" srcOrd="0" destOrd="0" presId="urn:microsoft.com/office/officeart/2008/layout/LinedList"/>
    <dgm:cxn modelId="{AC7B8BF0-C84E-4655-BF52-008987764075}" srcId="{240ADA3C-735B-4B16-8EC9-9AB925908C0D}" destId="{5E629EC6-EB12-491B-9BAD-015075CE546B}" srcOrd="0" destOrd="0" parTransId="{D0471C19-FFE7-41E6-B4F2-E5BD3337D46C}" sibTransId="{C67B402A-D119-41FA-918B-F0DC2F542C03}"/>
    <dgm:cxn modelId="{B07F8EB1-BF22-4B6F-97ED-AF86BAE73F79}" srcId="{5E629EC6-EB12-491B-9BAD-015075CE546B}" destId="{CE00E569-F792-4DDD-8EA0-D77379F8F919}" srcOrd="0" destOrd="0" parTransId="{70D19292-6F5D-4D9A-A66A-F0146AD5FDBC}" sibTransId="{98621DFB-967E-476D-BD83-C151481B902A}"/>
    <dgm:cxn modelId="{BF13C1BC-E151-4C04-A676-7B64445DC2AC}" type="presOf" srcId="{240ADA3C-735B-4B16-8EC9-9AB925908C0D}" destId="{8F610958-F93D-4F60-A0C7-18E9EFB337C7}" srcOrd="0" destOrd="0" presId="urn:microsoft.com/office/officeart/2008/layout/LinedList"/>
    <dgm:cxn modelId="{D450D297-528E-4BE1-93B5-7D20A16C4F38}" srcId="{5E629EC6-EB12-491B-9BAD-015075CE546B}" destId="{42205FA5-5CEC-4B3E-B378-988BE8D2AB2F}" srcOrd="1" destOrd="0" parTransId="{35A6D755-7CEC-4B4C-8D0A-282E1D62C0E4}" sibTransId="{178C0689-61A7-4F1D-8A67-6F8FE5297DF3}"/>
    <dgm:cxn modelId="{549F3126-0AB4-47B9-B70B-E3E577A504AA}" type="presOf" srcId="{CE00E569-F792-4DDD-8EA0-D77379F8F919}" destId="{D4132B06-FFDD-4C5A-A049-5FFE56992BD6}" srcOrd="0" destOrd="0" presId="urn:microsoft.com/office/officeart/2008/layout/LinedList"/>
    <dgm:cxn modelId="{50120460-5D20-4E3C-A12C-994256A0882C}" type="presOf" srcId="{42205FA5-5CEC-4B3E-B378-988BE8D2AB2F}" destId="{1EBB2544-D515-4467-A532-53D5BC2D0413}" srcOrd="0" destOrd="0" presId="urn:microsoft.com/office/officeart/2008/layout/LinedList"/>
    <dgm:cxn modelId="{96A01550-3885-4526-B460-1CBBFD804481}" srcId="{5E629EC6-EB12-491B-9BAD-015075CE546B}" destId="{9FD99F45-7C93-4211-97DE-93FFE80B39E5}" srcOrd="2" destOrd="0" parTransId="{2810F40A-F71E-42B0-92E9-2BE12A4AE205}" sibTransId="{CA3B3692-E868-4058-A05D-6C534E70870A}"/>
    <dgm:cxn modelId="{3CD33F29-E806-4E1D-A412-B3C483296849}" type="presParOf" srcId="{8F610958-F93D-4F60-A0C7-18E9EFB337C7}" destId="{0CCC0A50-2D6B-475C-B875-668D52C86221}" srcOrd="0" destOrd="0" presId="urn:microsoft.com/office/officeart/2008/layout/LinedList"/>
    <dgm:cxn modelId="{C2427841-8ED3-427F-92C3-A1747D274F6B}" type="presParOf" srcId="{8F610958-F93D-4F60-A0C7-18E9EFB337C7}" destId="{7C57BC8F-C3F6-4B0B-93FB-F8EDC2FA4661}" srcOrd="1" destOrd="0" presId="urn:microsoft.com/office/officeart/2008/layout/LinedList"/>
    <dgm:cxn modelId="{2B12F978-77C3-472B-8975-BB029A00ABCF}" type="presParOf" srcId="{7C57BC8F-C3F6-4B0B-93FB-F8EDC2FA4661}" destId="{7E78FF89-48AC-44DB-8140-8B373C23B29F}" srcOrd="0" destOrd="0" presId="urn:microsoft.com/office/officeart/2008/layout/LinedList"/>
    <dgm:cxn modelId="{855961F2-80C3-4F75-BF87-E50300600BD9}" type="presParOf" srcId="{7C57BC8F-C3F6-4B0B-93FB-F8EDC2FA4661}" destId="{BB397B0C-01F4-41A0-A439-3C2ACA6E6895}" srcOrd="1" destOrd="0" presId="urn:microsoft.com/office/officeart/2008/layout/LinedList"/>
    <dgm:cxn modelId="{2E1141E1-39B2-4699-A056-03DAECEFEE8C}" type="presParOf" srcId="{BB397B0C-01F4-41A0-A439-3C2ACA6E6895}" destId="{0AA5AE2F-8668-4872-8E0B-CD71C3055A80}" srcOrd="0" destOrd="0" presId="urn:microsoft.com/office/officeart/2008/layout/LinedList"/>
    <dgm:cxn modelId="{74DDF272-57EE-4638-80F5-F9A1F2AD1AE7}" type="presParOf" srcId="{BB397B0C-01F4-41A0-A439-3C2ACA6E6895}" destId="{55FF2342-FC1E-4FB2-BAAB-C827F7D2281B}" srcOrd="1" destOrd="0" presId="urn:microsoft.com/office/officeart/2008/layout/LinedList"/>
    <dgm:cxn modelId="{193B32ED-61F4-44D7-B267-DB0ABD8C5A86}" type="presParOf" srcId="{55FF2342-FC1E-4FB2-BAAB-C827F7D2281B}" destId="{6593CEB5-A7BD-44E1-8E32-10724463F5A8}" srcOrd="0" destOrd="0" presId="urn:microsoft.com/office/officeart/2008/layout/LinedList"/>
    <dgm:cxn modelId="{B1ED2085-4F97-4415-909D-EC62D056BFBD}" type="presParOf" srcId="{55FF2342-FC1E-4FB2-BAAB-C827F7D2281B}" destId="{D4132B06-FFDD-4C5A-A049-5FFE56992BD6}" srcOrd="1" destOrd="0" presId="urn:microsoft.com/office/officeart/2008/layout/LinedList"/>
    <dgm:cxn modelId="{ADBE7430-8253-47DC-9EBA-DA5406F4D4B1}" type="presParOf" srcId="{55FF2342-FC1E-4FB2-BAAB-C827F7D2281B}" destId="{8DE49AFB-C54E-49DD-B009-703EE120B8D0}" srcOrd="2" destOrd="0" presId="urn:microsoft.com/office/officeart/2008/layout/LinedList"/>
    <dgm:cxn modelId="{4EFB83D6-78D1-465B-A5C6-BDF05490A0B5}" type="presParOf" srcId="{BB397B0C-01F4-41A0-A439-3C2ACA6E6895}" destId="{A5D17E2B-3FEE-41C9-9E66-59B221AA2EF6}" srcOrd="2" destOrd="0" presId="urn:microsoft.com/office/officeart/2008/layout/LinedList"/>
    <dgm:cxn modelId="{C75DF043-2CC1-4339-A45E-CB11F5D4ED87}" type="presParOf" srcId="{BB397B0C-01F4-41A0-A439-3C2ACA6E6895}" destId="{5A7D505B-968F-4E04-BA93-D8882429DFCA}" srcOrd="3" destOrd="0" presId="urn:microsoft.com/office/officeart/2008/layout/LinedList"/>
    <dgm:cxn modelId="{B1676F20-35C9-48D7-9B69-4D1C644FB2CC}" type="presParOf" srcId="{BB397B0C-01F4-41A0-A439-3C2ACA6E6895}" destId="{20AAE5B6-C34C-49CA-A91C-8E7CF391E2E0}" srcOrd="4" destOrd="0" presId="urn:microsoft.com/office/officeart/2008/layout/LinedList"/>
    <dgm:cxn modelId="{D132CE3F-0546-4FEC-A68D-08C84BDA3FA4}" type="presParOf" srcId="{20AAE5B6-C34C-49CA-A91C-8E7CF391E2E0}" destId="{8DFE4D74-BB3E-40DD-B853-D084B0EAB07F}" srcOrd="0" destOrd="0" presId="urn:microsoft.com/office/officeart/2008/layout/LinedList"/>
    <dgm:cxn modelId="{D56E39DF-54A9-4C2A-8A6D-A86C7046D7F5}" type="presParOf" srcId="{20AAE5B6-C34C-49CA-A91C-8E7CF391E2E0}" destId="{1EBB2544-D515-4467-A532-53D5BC2D0413}" srcOrd="1" destOrd="0" presId="urn:microsoft.com/office/officeart/2008/layout/LinedList"/>
    <dgm:cxn modelId="{19E49EB7-2C51-48FE-B009-D0297FF5BAE9}" type="presParOf" srcId="{20AAE5B6-C34C-49CA-A91C-8E7CF391E2E0}" destId="{B5C88CFF-557D-4217-A1FD-06DC6334E505}" srcOrd="2" destOrd="0" presId="urn:microsoft.com/office/officeart/2008/layout/LinedList"/>
    <dgm:cxn modelId="{40C2D6B6-CEA1-4149-902D-FCAA4CC1298D}" type="presParOf" srcId="{BB397B0C-01F4-41A0-A439-3C2ACA6E6895}" destId="{F1F4F6A6-3FE2-4258-931C-9627C61EFD38}" srcOrd="5" destOrd="0" presId="urn:microsoft.com/office/officeart/2008/layout/LinedList"/>
    <dgm:cxn modelId="{8345B32D-7A4E-4425-A347-D5DD845B2279}" type="presParOf" srcId="{BB397B0C-01F4-41A0-A439-3C2ACA6E6895}" destId="{DA03F8B3-CD12-4D06-945F-72F70A851636}" srcOrd="6" destOrd="0" presId="urn:microsoft.com/office/officeart/2008/layout/LinedList"/>
    <dgm:cxn modelId="{3AA4EFD0-2184-4ACF-A552-F47B78AA5C2F}" type="presParOf" srcId="{BB397B0C-01F4-41A0-A439-3C2ACA6E6895}" destId="{BD364BA2-7274-4EC5-8238-4B278EA64780}" srcOrd="7" destOrd="0" presId="urn:microsoft.com/office/officeart/2008/layout/LinedList"/>
    <dgm:cxn modelId="{B34EED9F-0D73-41A0-8C50-710E35ECA4DD}" type="presParOf" srcId="{BD364BA2-7274-4EC5-8238-4B278EA64780}" destId="{C85018B7-596D-4341-A3EA-B8A03E08F2D2}" srcOrd="0" destOrd="0" presId="urn:microsoft.com/office/officeart/2008/layout/LinedList"/>
    <dgm:cxn modelId="{AA40D559-93F0-4AF2-82E5-8831B640730F}" type="presParOf" srcId="{BD364BA2-7274-4EC5-8238-4B278EA64780}" destId="{B7CCF5C9-D389-4694-A171-97CDFA270880}" srcOrd="1" destOrd="0" presId="urn:microsoft.com/office/officeart/2008/layout/LinedList"/>
    <dgm:cxn modelId="{8437974D-ABD5-4BAF-B1E6-DD237B2DB2A5}" type="presParOf" srcId="{BD364BA2-7274-4EC5-8238-4B278EA64780}" destId="{CCD8C916-DFF7-4D21-8517-F9146AA5A0B5}" srcOrd="2" destOrd="0" presId="urn:microsoft.com/office/officeart/2008/layout/LinedList"/>
    <dgm:cxn modelId="{B6E337F4-E1A9-4F8C-82A4-AFCB6B48B1C7}" type="presParOf" srcId="{BB397B0C-01F4-41A0-A439-3C2ACA6E6895}" destId="{F3C712E1-B37C-49FD-B3BB-D7F2CB2A419A}" srcOrd="8" destOrd="0" presId="urn:microsoft.com/office/officeart/2008/layout/LinedList"/>
    <dgm:cxn modelId="{5BC7EE1C-6A1C-4FEA-8167-EEE49F9CE512}" type="presParOf" srcId="{BB397B0C-01F4-41A0-A439-3C2ACA6E6895}" destId="{F1013371-B54C-4E87-98CF-1A0AC8AAC3B8}"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EA945F-2C4B-4BB3-9036-7B1DC71BFEFC}" type="doc">
      <dgm:prSet loTypeId="urn:microsoft.com/office/officeart/2005/8/layout/lProcess1" loCatId="process" qsTypeId="urn:microsoft.com/office/officeart/2005/8/quickstyle/3d1" qsCatId="3D" csTypeId="urn:microsoft.com/office/officeart/2005/8/colors/accent2_2" csCatId="accent2" phldr="1"/>
      <dgm:spPr/>
      <dgm:t>
        <a:bodyPr/>
        <a:lstStyle/>
        <a:p>
          <a:endParaRPr lang="en-US"/>
        </a:p>
      </dgm:t>
    </dgm:pt>
    <dgm:pt modelId="{3DA5DF68-AF84-4AF6-94E1-756D7795CB23}">
      <dgm:prSet phldrT="[Text]" custT="1"/>
      <dgm:spPr/>
      <dgm:t>
        <a:bodyPr/>
        <a:lstStyle/>
        <a:p>
          <a:r>
            <a:rPr lang="vi-VN" sz="2400" b="1" dirty="0" smtClean="0">
              <a:latin typeface="+mj-lt"/>
            </a:rPr>
            <a:t>Hòa giải thành</a:t>
          </a:r>
          <a:endParaRPr lang="en-US" sz="2400" b="1" dirty="0">
            <a:latin typeface="+mj-lt"/>
          </a:endParaRPr>
        </a:p>
      </dgm:t>
    </dgm:pt>
    <dgm:pt modelId="{4AB2EF48-8EBC-4C68-9545-08C8E3B5B848}" type="parTrans" cxnId="{B3D9C4B5-B799-46E8-A9E6-B6BB200DF84E}">
      <dgm:prSet/>
      <dgm:spPr/>
      <dgm:t>
        <a:bodyPr/>
        <a:lstStyle/>
        <a:p>
          <a:endParaRPr lang="en-US"/>
        </a:p>
      </dgm:t>
    </dgm:pt>
    <dgm:pt modelId="{C90B1F3D-BC92-4801-8F31-28D57A89A9A2}" type="sibTrans" cxnId="{B3D9C4B5-B799-46E8-A9E6-B6BB200DF84E}">
      <dgm:prSet/>
      <dgm:spPr/>
      <dgm:t>
        <a:bodyPr/>
        <a:lstStyle/>
        <a:p>
          <a:endParaRPr lang="en-US"/>
        </a:p>
      </dgm:t>
    </dgm:pt>
    <dgm:pt modelId="{87382F48-8448-4D8A-8D49-BB9A82EF0CBE}">
      <dgm:prSet phldrT="[Text]" custT="1"/>
      <dgm:spPr/>
      <dgm:t>
        <a:bodyPr/>
        <a:lstStyle/>
        <a:p>
          <a:r>
            <a:rPr lang="vi-VN" sz="2400" dirty="0" smtClean="0">
              <a:latin typeface="+mj-lt"/>
            </a:rPr>
            <a:t>Lập biên bản HG thành</a:t>
          </a:r>
          <a:endParaRPr lang="en-US" sz="2400" dirty="0">
            <a:latin typeface="+mj-lt"/>
          </a:endParaRPr>
        </a:p>
      </dgm:t>
    </dgm:pt>
    <dgm:pt modelId="{3903B685-88A0-4566-8011-EC519D660C5C}" type="parTrans" cxnId="{B45376AF-28BD-4964-93BC-16B260CE7A83}">
      <dgm:prSet/>
      <dgm:spPr/>
      <dgm:t>
        <a:bodyPr/>
        <a:lstStyle/>
        <a:p>
          <a:endParaRPr lang="en-US" sz="2400">
            <a:latin typeface="+mj-lt"/>
          </a:endParaRPr>
        </a:p>
      </dgm:t>
    </dgm:pt>
    <dgm:pt modelId="{110DD944-43FF-4563-B4AA-950D1AD04369}" type="sibTrans" cxnId="{B45376AF-28BD-4964-93BC-16B260CE7A83}">
      <dgm:prSet/>
      <dgm:spPr/>
      <dgm:t>
        <a:bodyPr/>
        <a:lstStyle/>
        <a:p>
          <a:endParaRPr lang="en-US" sz="2400">
            <a:latin typeface="+mj-lt"/>
          </a:endParaRPr>
        </a:p>
      </dgm:t>
    </dgm:pt>
    <dgm:pt modelId="{61E2F20A-0C5E-4DA2-9BA6-794BFBD79658}">
      <dgm:prSet phldrT="[Text]" custT="1"/>
      <dgm:spPr/>
      <dgm:t>
        <a:bodyPr/>
        <a:lstStyle/>
        <a:p>
          <a:r>
            <a:rPr lang="vi-VN" sz="2400" dirty="0" smtClean="0">
              <a:latin typeface="+mj-lt"/>
            </a:rPr>
            <a:t>Tiếp tục động viên các bên thực hiện</a:t>
          </a:r>
          <a:endParaRPr lang="en-US" sz="2400" dirty="0">
            <a:latin typeface="+mj-lt"/>
          </a:endParaRPr>
        </a:p>
      </dgm:t>
    </dgm:pt>
    <dgm:pt modelId="{3C14C52E-420A-4EEA-84CE-AF85DE01E7EB}" type="parTrans" cxnId="{861D5FB3-A4BF-42CD-957A-0D7AD49EF94E}">
      <dgm:prSet/>
      <dgm:spPr/>
      <dgm:t>
        <a:bodyPr/>
        <a:lstStyle/>
        <a:p>
          <a:endParaRPr lang="en-US"/>
        </a:p>
      </dgm:t>
    </dgm:pt>
    <dgm:pt modelId="{08A3D97D-23D4-4226-8851-9F27E01925C2}" type="sibTrans" cxnId="{861D5FB3-A4BF-42CD-957A-0D7AD49EF94E}">
      <dgm:prSet/>
      <dgm:spPr/>
      <dgm:t>
        <a:bodyPr/>
        <a:lstStyle/>
        <a:p>
          <a:endParaRPr lang="en-US"/>
        </a:p>
      </dgm:t>
    </dgm:pt>
    <dgm:pt modelId="{F6F02808-8225-494B-BE66-E2C07847F827}">
      <dgm:prSet phldrT="[Text]" custT="1"/>
      <dgm:spPr/>
      <dgm:t>
        <a:bodyPr/>
        <a:lstStyle/>
        <a:p>
          <a:r>
            <a:rPr lang="vi-VN" sz="2400" b="1" dirty="0" smtClean="0">
              <a:latin typeface="+mj-lt"/>
            </a:rPr>
            <a:t>Hòa giải không thành</a:t>
          </a:r>
          <a:endParaRPr lang="en-US" sz="2400" b="1" dirty="0">
            <a:latin typeface="+mj-lt"/>
          </a:endParaRPr>
        </a:p>
      </dgm:t>
    </dgm:pt>
    <dgm:pt modelId="{597CB0FD-22C7-4EA5-B39F-41943C3FA5D8}" type="parTrans" cxnId="{A7AD68E5-23FC-4C2B-9F2F-71878BC80D41}">
      <dgm:prSet/>
      <dgm:spPr/>
      <dgm:t>
        <a:bodyPr/>
        <a:lstStyle/>
        <a:p>
          <a:endParaRPr lang="en-US"/>
        </a:p>
      </dgm:t>
    </dgm:pt>
    <dgm:pt modelId="{9B038882-FACE-4C20-98E6-40E7B7404300}" type="sibTrans" cxnId="{A7AD68E5-23FC-4C2B-9F2F-71878BC80D41}">
      <dgm:prSet/>
      <dgm:spPr/>
      <dgm:t>
        <a:bodyPr/>
        <a:lstStyle/>
        <a:p>
          <a:endParaRPr lang="en-US"/>
        </a:p>
      </dgm:t>
    </dgm:pt>
    <dgm:pt modelId="{A935073A-261A-4D51-8547-3054AB17B0DD}">
      <dgm:prSet phldrT="[Text]" custT="1"/>
      <dgm:spPr/>
      <dgm:t>
        <a:bodyPr/>
        <a:lstStyle/>
        <a:p>
          <a:r>
            <a:rPr lang="vi-VN" sz="2400" dirty="0" smtClean="0">
              <a:latin typeface="+mj-lt"/>
            </a:rPr>
            <a:t>Lập biên bản ghi rõ lý do</a:t>
          </a:r>
          <a:endParaRPr lang="en-US" sz="2400" dirty="0">
            <a:latin typeface="+mj-lt"/>
          </a:endParaRPr>
        </a:p>
      </dgm:t>
    </dgm:pt>
    <dgm:pt modelId="{9E27E28A-57DA-497C-A5F4-7F514821939F}" type="parTrans" cxnId="{C67278E1-1029-4778-ADFD-B1A59050C41D}">
      <dgm:prSet/>
      <dgm:spPr/>
      <dgm:t>
        <a:bodyPr/>
        <a:lstStyle/>
        <a:p>
          <a:endParaRPr lang="en-US" sz="2400">
            <a:latin typeface="+mj-lt"/>
          </a:endParaRPr>
        </a:p>
      </dgm:t>
    </dgm:pt>
    <dgm:pt modelId="{364A2439-25A1-4A61-AA71-66D5B87620D1}" type="sibTrans" cxnId="{C67278E1-1029-4778-ADFD-B1A59050C41D}">
      <dgm:prSet/>
      <dgm:spPr/>
      <dgm:t>
        <a:bodyPr/>
        <a:lstStyle/>
        <a:p>
          <a:endParaRPr lang="en-US" sz="2400">
            <a:latin typeface="+mj-lt"/>
          </a:endParaRPr>
        </a:p>
      </dgm:t>
    </dgm:pt>
    <dgm:pt modelId="{39B355C0-2FF4-4D27-B156-846199096036}">
      <dgm:prSet phldrT="[Text]" custT="1"/>
      <dgm:spPr/>
      <dgm:t>
        <a:bodyPr/>
        <a:lstStyle/>
        <a:p>
          <a:r>
            <a:rPr lang="vi-VN" sz="2400" dirty="0" smtClean="0">
              <a:latin typeface="+mj-lt"/>
            </a:rPr>
            <a:t>Hướng dẫn các bên thực hiện quyền khởi kiện</a:t>
          </a:r>
          <a:endParaRPr lang="en-US" sz="2400" dirty="0">
            <a:latin typeface="+mj-lt"/>
          </a:endParaRPr>
        </a:p>
      </dgm:t>
    </dgm:pt>
    <dgm:pt modelId="{54B0B93D-829E-44DC-8119-33E5C086A39F}" type="parTrans" cxnId="{9C989170-7BEC-4592-9948-C5ECCFDAE18F}">
      <dgm:prSet/>
      <dgm:spPr/>
      <dgm:t>
        <a:bodyPr/>
        <a:lstStyle/>
        <a:p>
          <a:endParaRPr lang="en-US"/>
        </a:p>
      </dgm:t>
    </dgm:pt>
    <dgm:pt modelId="{2617F9CC-D9AF-4A0E-B412-1140FD4FBA4B}" type="sibTrans" cxnId="{9C989170-7BEC-4592-9948-C5ECCFDAE18F}">
      <dgm:prSet/>
      <dgm:spPr/>
      <dgm:t>
        <a:bodyPr/>
        <a:lstStyle/>
        <a:p>
          <a:endParaRPr lang="en-US"/>
        </a:p>
      </dgm:t>
    </dgm:pt>
    <dgm:pt modelId="{D90C7E23-638D-431F-AABF-8FF1EA87FCC9}">
      <dgm:prSet phldrT="[Text]" custT="1"/>
      <dgm:spPr/>
      <dgm:t>
        <a:bodyPr/>
        <a:lstStyle/>
        <a:p>
          <a:r>
            <a:rPr lang="vi-VN" sz="2400" b="1" dirty="0" smtClean="0">
              <a:latin typeface="+mj-lt"/>
            </a:rPr>
            <a:t>Hòa giải thành nhưng không thực hiện</a:t>
          </a:r>
          <a:endParaRPr lang="en-US" sz="2400" b="1" dirty="0">
            <a:latin typeface="+mj-lt"/>
          </a:endParaRPr>
        </a:p>
      </dgm:t>
    </dgm:pt>
    <dgm:pt modelId="{2300EFE5-E551-4579-95CD-184724456EDB}" type="parTrans" cxnId="{4ED2FB4F-A85C-432A-B7F7-0B60B413B18F}">
      <dgm:prSet/>
      <dgm:spPr/>
      <dgm:t>
        <a:bodyPr/>
        <a:lstStyle/>
        <a:p>
          <a:endParaRPr lang="en-US"/>
        </a:p>
      </dgm:t>
    </dgm:pt>
    <dgm:pt modelId="{26893350-D0C6-4A9D-904C-5F3CE6A4810C}" type="sibTrans" cxnId="{4ED2FB4F-A85C-432A-B7F7-0B60B413B18F}">
      <dgm:prSet/>
      <dgm:spPr/>
      <dgm:t>
        <a:bodyPr/>
        <a:lstStyle/>
        <a:p>
          <a:endParaRPr lang="en-US"/>
        </a:p>
      </dgm:t>
    </dgm:pt>
    <dgm:pt modelId="{803BE206-5BBD-477D-A379-D529C090D377}">
      <dgm:prSet phldrT="[Text]" custT="1"/>
      <dgm:spPr/>
      <dgm:t>
        <a:bodyPr/>
        <a:lstStyle/>
        <a:p>
          <a:r>
            <a:rPr lang="vi-VN" sz="2400" dirty="0" smtClean="0">
              <a:latin typeface="+mj-lt"/>
            </a:rPr>
            <a:t>Làm cơ sở cho cấp trên giải quyết</a:t>
          </a:r>
          <a:endParaRPr lang="en-US" sz="2400" dirty="0">
            <a:latin typeface="+mj-lt"/>
          </a:endParaRPr>
        </a:p>
      </dgm:t>
    </dgm:pt>
    <dgm:pt modelId="{E1AB7076-ECD4-4744-B7F9-D0B45F08A250}" type="parTrans" cxnId="{57DE0345-216C-49E3-90EA-701D9B328A07}">
      <dgm:prSet/>
      <dgm:spPr/>
      <dgm:t>
        <a:bodyPr/>
        <a:lstStyle/>
        <a:p>
          <a:endParaRPr lang="en-US" sz="2400">
            <a:latin typeface="+mj-lt"/>
          </a:endParaRPr>
        </a:p>
      </dgm:t>
    </dgm:pt>
    <dgm:pt modelId="{66F0A007-AD48-456F-88ED-699A7D97E155}" type="sibTrans" cxnId="{57DE0345-216C-49E3-90EA-701D9B328A07}">
      <dgm:prSet/>
      <dgm:spPr/>
      <dgm:t>
        <a:bodyPr/>
        <a:lstStyle/>
        <a:p>
          <a:endParaRPr lang="en-US" sz="2400">
            <a:latin typeface="+mj-lt"/>
          </a:endParaRPr>
        </a:p>
      </dgm:t>
    </dgm:pt>
    <dgm:pt modelId="{24572B66-575E-4FEC-BC5E-3AA4856BBB08}">
      <dgm:prSet phldrT="[Text]" custT="1"/>
      <dgm:spPr/>
      <dgm:t>
        <a:bodyPr/>
        <a:lstStyle/>
        <a:p>
          <a:r>
            <a:rPr lang="vi-VN" sz="2400" dirty="0" smtClean="0">
              <a:latin typeface="+mj-lt"/>
            </a:rPr>
            <a:t>Kết quả hòa giải không có chế tài</a:t>
          </a:r>
          <a:endParaRPr lang="en-US" sz="2400" dirty="0">
            <a:latin typeface="+mj-lt"/>
          </a:endParaRPr>
        </a:p>
      </dgm:t>
    </dgm:pt>
    <dgm:pt modelId="{29DC5858-AEE1-4881-ABE2-4ED6907F2023}" type="parTrans" cxnId="{576E5D10-5FF8-4BB5-A29A-448A19016ECC}">
      <dgm:prSet/>
      <dgm:spPr/>
      <dgm:t>
        <a:bodyPr/>
        <a:lstStyle/>
        <a:p>
          <a:endParaRPr lang="en-US"/>
        </a:p>
      </dgm:t>
    </dgm:pt>
    <dgm:pt modelId="{26F45413-37A2-4361-9A50-0F837841E775}" type="sibTrans" cxnId="{576E5D10-5FF8-4BB5-A29A-448A19016ECC}">
      <dgm:prSet/>
      <dgm:spPr/>
      <dgm:t>
        <a:bodyPr/>
        <a:lstStyle/>
        <a:p>
          <a:endParaRPr lang="en-US"/>
        </a:p>
      </dgm:t>
    </dgm:pt>
    <dgm:pt modelId="{02831E85-48CE-4019-958A-D19C7668DB0F}" type="pres">
      <dgm:prSet presAssocID="{DFEA945F-2C4B-4BB3-9036-7B1DC71BFEFC}" presName="Name0" presStyleCnt="0">
        <dgm:presLayoutVars>
          <dgm:dir/>
          <dgm:animLvl val="lvl"/>
          <dgm:resizeHandles val="exact"/>
        </dgm:presLayoutVars>
      </dgm:prSet>
      <dgm:spPr/>
      <dgm:t>
        <a:bodyPr/>
        <a:lstStyle/>
        <a:p>
          <a:endParaRPr lang="en-US"/>
        </a:p>
      </dgm:t>
    </dgm:pt>
    <dgm:pt modelId="{087ABB7F-EEA6-45D6-85B3-C9ED8E2FCB9D}" type="pres">
      <dgm:prSet presAssocID="{3DA5DF68-AF84-4AF6-94E1-756D7795CB23}" presName="vertFlow" presStyleCnt="0"/>
      <dgm:spPr/>
    </dgm:pt>
    <dgm:pt modelId="{F8AA1A56-D348-4EF3-A0E0-570BB04162F6}" type="pres">
      <dgm:prSet presAssocID="{3DA5DF68-AF84-4AF6-94E1-756D7795CB23}" presName="header" presStyleLbl="node1" presStyleIdx="0" presStyleCnt="3" custScaleY="149566"/>
      <dgm:spPr/>
      <dgm:t>
        <a:bodyPr/>
        <a:lstStyle/>
        <a:p>
          <a:endParaRPr lang="en-US"/>
        </a:p>
      </dgm:t>
    </dgm:pt>
    <dgm:pt modelId="{907B97AA-DF49-4FBB-8506-8813D3298B5B}" type="pres">
      <dgm:prSet presAssocID="{3903B685-88A0-4566-8011-EC519D660C5C}" presName="parTrans" presStyleLbl="sibTrans2D1" presStyleIdx="0" presStyleCnt="6" custScaleY="149566"/>
      <dgm:spPr/>
      <dgm:t>
        <a:bodyPr/>
        <a:lstStyle/>
        <a:p>
          <a:endParaRPr lang="en-US"/>
        </a:p>
      </dgm:t>
    </dgm:pt>
    <dgm:pt modelId="{EF9B1097-662B-491D-96D4-5D24507204CF}" type="pres">
      <dgm:prSet presAssocID="{87382F48-8448-4D8A-8D49-BB9A82EF0CBE}" presName="child" presStyleLbl="alignAccFollowNode1" presStyleIdx="0" presStyleCnt="6" custScaleY="149566">
        <dgm:presLayoutVars>
          <dgm:chMax val="0"/>
          <dgm:bulletEnabled val="1"/>
        </dgm:presLayoutVars>
      </dgm:prSet>
      <dgm:spPr/>
      <dgm:t>
        <a:bodyPr/>
        <a:lstStyle/>
        <a:p>
          <a:endParaRPr lang="en-US"/>
        </a:p>
      </dgm:t>
    </dgm:pt>
    <dgm:pt modelId="{76BF47C5-00CF-4E64-8E18-268CA2DB9A6E}" type="pres">
      <dgm:prSet presAssocID="{110DD944-43FF-4563-B4AA-950D1AD04369}" presName="sibTrans" presStyleLbl="sibTrans2D1" presStyleIdx="1" presStyleCnt="6" custScaleY="149566"/>
      <dgm:spPr/>
      <dgm:t>
        <a:bodyPr/>
        <a:lstStyle/>
        <a:p>
          <a:endParaRPr lang="en-US"/>
        </a:p>
      </dgm:t>
    </dgm:pt>
    <dgm:pt modelId="{5E8BF239-3702-4B3D-AFB1-9238E8FECB3D}" type="pres">
      <dgm:prSet presAssocID="{61E2F20A-0C5E-4DA2-9BA6-794BFBD79658}" presName="child" presStyleLbl="alignAccFollowNode1" presStyleIdx="1" presStyleCnt="6" custScaleY="149566">
        <dgm:presLayoutVars>
          <dgm:chMax val="0"/>
          <dgm:bulletEnabled val="1"/>
        </dgm:presLayoutVars>
      </dgm:prSet>
      <dgm:spPr/>
      <dgm:t>
        <a:bodyPr/>
        <a:lstStyle/>
        <a:p>
          <a:endParaRPr lang="en-US"/>
        </a:p>
      </dgm:t>
    </dgm:pt>
    <dgm:pt modelId="{57F9C677-CF95-4CD8-88A9-CDC661C63B3A}" type="pres">
      <dgm:prSet presAssocID="{3DA5DF68-AF84-4AF6-94E1-756D7795CB23}" presName="hSp" presStyleCnt="0"/>
      <dgm:spPr/>
    </dgm:pt>
    <dgm:pt modelId="{D2DE26D8-B9D6-40B8-8DEB-3D7A19352ABA}" type="pres">
      <dgm:prSet presAssocID="{F6F02808-8225-494B-BE66-E2C07847F827}" presName="vertFlow" presStyleCnt="0"/>
      <dgm:spPr/>
    </dgm:pt>
    <dgm:pt modelId="{63D8548A-8A25-470A-887C-4F90F41A76D1}" type="pres">
      <dgm:prSet presAssocID="{F6F02808-8225-494B-BE66-E2C07847F827}" presName="header" presStyleLbl="node1" presStyleIdx="1" presStyleCnt="3" custScaleY="149566"/>
      <dgm:spPr/>
      <dgm:t>
        <a:bodyPr/>
        <a:lstStyle/>
        <a:p>
          <a:endParaRPr lang="en-US"/>
        </a:p>
      </dgm:t>
    </dgm:pt>
    <dgm:pt modelId="{7A343EBA-0D73-4B94-9AA9-4C01D092CFF9}" type="pres">
      <dgm:prSet presAssocID="{9E27E28A-57DA-497C-A5F4-7F514821939F}" presName="parTrans" presStyleLbl="sibTrans2D1" presStyleIdx="2" presStyleCnt="6" custScaleY="149566"/>
      <dgm:spPr/>
      <dgm:t>
        <a:bodyPr/>
        <a:lstStyle/>
        <a:p>
          <a:endParaRPr lang="en-US"/>
        </a:p>
      </dgm:t>
    </dgm:pt>
    <dgm:pt modelId="{755011AA-CD16-4F8E-B015-4EAF39D19BF7}" type="pres">
      <dgm:prSet presAssocID="{A935073A-261A-4D51-8547-3054AB17B0DD}" presName="child" presStyleLbl="alignAccFollowNode1" presStyleIdx="2" presStyleCnt="6" custScaleY="149566">
        <dgm:presLayoutVars>
          <dgm:chMax val="0"/>
          <dgm:bulletEnabled val="1"/>
        </dgm:presLayoutVars>
      </dgm:prSet>
      <dgm:spPr/>
      <dgm:t>
        <a:bodyPr/>
        <a:lstStyle/>
        <a:p>
          <a:endParaRPr lang="en-US"/>
        </a:p>
      </dgm:t>
    </dgm:pt>
    <dgm:pt modelId="{99979614-78B6-4CF3-9910-3C191A237018}" type="pres">
      <dgm:prSet presAssocID="{364A2439-25A1-4A61-AA71-66D5B87620D1}" presName="sibTrans" presStyleLbl="sibTrans2D1" presStyleIdx="3" presStyleCnt="6" custScaleY="149566"/>
      <dgm:spPr/>
      <dgm:t>
        <a:bodyPr/>
        <a:lstStyle/>
        <a:p>
          <a:endParaRPr lang="en-US"/>
        </a:p>
      </dgm:t>
    </dgm:pt>
    <dgm:pt modelId="{1FDCEE08-7812-4F7A-B136-0402205C0A11}" type="pres">
      <dgm:prSet presAssocID="{39B355C0-2FF4-4D27-B156-846199096036}" presName="child" presStyleLbl="alignAccFollowNode1" presStyleIdx="3" presStyleCnt="6" custScaleY="149566">
        <dgm:presLayoutVars>
          <dgm:chMax val="0"/>
          <dgm:bulletEnabled val="1"/>
        </dgm:presLayoutVars>
      </dgm:prSet>
      <dgm:spPr/>
      <dgm:t>
        <a:bodyPr/>
        <a:lstStyle/>
        <a:p>
          <a:endParaRPr lang="en-US"/>
        </a:p>
      </dgm:t>
    </dgm:pt>
    <dgm:pt modelId="{2C7A0FB6-1EC2-4104-AAEA-65B33A877D59}" type="pres">
      <dgm:prSet presAssocID="{F6F02808-8225-494B-BE66-E2C07847F827}" presName="hSp" presStyleCnt="0"/>
      <dgm:spPr/>
    </dgm:pt>
    <dgm:pt modelId="{804BCD3D-4341-43AC-9293-5FB0D9986B7B}" type="pres">
      <dgm:prSet presAssocID="{D90C7E23-638D-431F-AABF-8FF1EA87FCC9}" presName="vertFlow" presStyleCnt="0"/>
      <dgm:spPr/>
    </dgm:pt>
    <dgm:pt modelId="{A0058846-AC6B-48D0-B301-834EE78AE944}" type="pres">
      <dgm:prSet presAssocID="{D90C7E23-638D-431F-AABF-8FF1EA87FCC9}" presName="header" presStyleLbl="node1" presStyleIdx="2" presStyleCnt="3" custScaleY="149566"/>
      <dgm:spPr/>
      <dgm:t>
        <a:bodyPr/>
        <a:lstStyle/>
        <a:p>
          <a:endParaRPr lang="en-US"/>
        </a:p>
      </dgm:t>
    </dgm:pt>
    <dgm:pt modelId="{F0C79847-CACA-413C-B8A4-F1DE40E8445F}" type="pres">
      <dgm:prSet presAssocID="{E1AB7076-ECD4-4744-B7F9-D0B45F08A250}" presName="parTrans" presStyleLbl="sibTrans2D1" presStyleIdx="4" presStyleCnt="6" custScaleY="149566"/>
      <dgm:spPr/>
      <dgm:t>
        <a:bodyPr/>
        <a:lstStyle/>
        <a:p>
          <a:endParaRPr lang="en-US"/>
        </a:p>
      </dgm:t>
    </dgm:pt>
    <dgm:pt modelId="{7DDA7D8F-F7E5-4BB0-8F1E-58BD541A36B0}" type="pres">
      <dgm:prSet presAssocID="{803BE206-5BBD-477D-A379-D529C090D377}" presName="child" presStyleLbl="alignAccFollowNode1" presStyleIdx="4" presStyleCnt="6" custScaleY="149566">
        <dgm:presLayoutVars>
          <dgm:chMax val="0"/>
          <dgm:bulletEnabled val="1"/>
        </dgm:presLayoutVars>
      </dgm:prSet>
      <dgm:spPr/>
      <dgm:t>
        <a:bodyPr/>
        <a:lstStyle/>
        <a:p>
          <a:endParaRPr lang="en-US"/>
        </a:p>
      </dgm:t>
    </dgm:pt>
    <dgm:pt modelId="{CB828F36-D39F-4A0A-9B61-1904692F31FA}" type="pres">
      <dgm:prSet presAssocID="{66F0A007-AD48-456F-88ED-699A7D97E155}" presName="sibTrans" presStyleLbl="sibTrans2D1" presStyleIdx="5" presStyleCnt="6" custScaleY="149566"/>
      <dgm:spPr/>
      <dgm:t>
        <a:bodyPr/>
        <a:lstStyle/>
        <a:p>
          <a:endParaRPr lang="en-US"/>
        </a:p>
      </dgm:t>
    </dgm:pt>
    <dgm:pt modelId="{5764D225-57C7-4755-B1E1-2B799268122D}" type="pres">
      <dgm:prSet presAssocID="{24572B66-575E-4FEC-BC5E-3AA4856BBB08}" presName="child" presStyleLbl="alignAccFollowNode1" presStyleIdx="5" presStyleCnt="6" custScaleY="149566">
        <dgm:presLayoutVars>
          <dgm:chMax val="0"/>
          <dgm:bulletEnabled val="1"/>
        </dgm:presLayoutVars>
      </dgm:prSet>
      <dgm:spPr/>
      <dgm:t>
        <a:bodyPr/>
        <a:lstStyle/>
        <a:p>
          <a:endParaRPr lang="en-US"/>
        </a:p>
      </dgm:t>
    </dgm:pt>
  </dgm:ptLst>
  <dgm:cxnLst>
    <dgm:cxn modelId="{66C49FDD-74EE-4812-8AEA-74DC4961ED28}" type="presOf" srcId="{39B355C0-2FF4-4D27-B156-846199096036}" destId="{1FDCEE08-7812-4F7A-B136-0402205C0A11}" srcOrd="0" destOrd="0" presId="urn:microsoft.com/office/officeart/2005/8/layout/lProcess1"/>
    <dgm:cxn modelId="{392BDDD4-CD71-4E5E-8447-21BA7E9A1B3D}" type="presOf" srcId="{66F0A007-AD48-456F-88ED-699A7D97E155}" destId="{CB828F36-D39F-4A0A-9B61-1904692F31FA}" srcOrd="0" destOrd="0" presId="urn:microsoft.com/office/officeart/2005/8/layout/lProcess1"/>
    <dgm:cxn modelId="{25AD1D09-985B-4CD4-89B5-1F0F316C3544}" type="presOf" srcId="{A935073A-261A-4D51-8547-3054AB17B0DD}" destId="{755011AA-CD16-4F8E-B015-4EAF39D19BF7}" srcOrd="0" destOrd="0" presId="urn:microsoft.com/office/officeart/2005/8/layout/lProcess1"/>
    <dgm:cxn modelId="{576E5D10-5FF8-4BB5-A29A-448A19016ECC}" srcId="{D90C7E23-638D-431F-AABF-8FF1EA87FCC9}" destId="{24572B66-575E-4FEC-BC5E-3AA4856BBB08}" srcOrd="1" destOrd="0" parTransId="{29DC5858-AEE1-4881-ABE2-4ED6907F2023}" sibTransId="{26F45413-37A2-4361-9A50-0F837841E775}"/>
    <dgm:cxn modelId="{74EDFB66-82C0-42B1-8832-59D1D4554653}" type="presOf" srcId="{803BE206-5BBD-477D-A379-D529C090D377}" destId="{7DDA7D8F-F7E5-4BB0-8F1E-58BD541A36B0}" srcOrd="0" destOrd="0" presId="urn:microsoft.com/office/officeart/2005/8/layout/lProcess1"/>
    <dgm:cxn modelId="{4ED2FB4F-A85C-432A-B7F7-0B60B413B18F}" srcId="{DFEA945F-2C4B-4BB3-9036-7B1DC71BFEFC}" destId="{D90C7E23-638D-431F-AABF-8FF1EA87FCC9}" srcOrd="2" destOrd="0" parTransId="{2300EFE5-E551-4579-95CD-184724456EDB}" sibTransId="{26893350-D0C6-4A9D-904C-5F3CE6A4810C}"/>
    <dgm:cxn modelId="{DAF9AA41-0C13-4283-B9BB-3D85FCE8408D}" type="presOf" srcId="{364A2439-25A1-4A61-AA71-66D5B87620D1}" destId="{99979614-78B6-4CF3-9910-3C191A237018}" srcOrd="0" destOrd="0" presId="urn:microsoft.com/office/officeart/2005/8/layout/lProcess1"/>
    <dgm:cxn modelId="{1FA9945E-F41B-451A-B99B-97217EA2074E}" type="presOf" srcId="{E1AB7076-ECD4-4744-B7F9-D0B45F08A250}" destId="{F0C79847-CACA-413C-B8A4-F1DE40E8445F}" srcOrd="0" destOrd="0" presId="urn:microsoft.com/office/officeart/2005/8/layout/lProcess1"/>
    <dgm:cxn modelId="{4558F615-84A3-4316-A292-F8B2F84E3AF9}" type="presOf" srcId="{DFEA945F-2C4B-4BB3-9036-7B1DC71BFEFC}" destId="{02831E85-48CE-4019-958A-D19C7668DB0F}" srcOrd="0" destOrd="0" presId="urn:microsoft.com/office/officeart/2005/8/layout/lProcess1"/>
    <dgm:cxn modelId="{AB4D8DF2-4B44-4E3C-A937-B97D39DBB47C}" type="presOf" srcId="{9E27E28A-57DA-497C-A5F4-7F514821939F}" destId="{7A343EBA-0D73-4B94-9AA9-4C01D092CFF9}" srcOrd="0" destOrd="0" presId="urn:microsoft.com/office/officeart/2005/8/layout/lProcess1"/>
    <dgm:cxn modelId="{C67278E1-1029-4778-ADFD-B1A59050C41D}" srcId="{F6F02808-8225-494B-BE66-E2C07847F827}" destId="{A935073A-261A-4D51-8547-3054AB17B0DD}" srcOrd="0" destOrd="0" parTransId="{9E27E28A-57DA-497C-A5F4-7F514821939F}" sibTransId="{364A2439-25A1-4A61-AA71-66D5B87620D1}"/>
    <dgm:cxn modelId="{861D5FB3-A4BF-42CD-957A-0D7AD49EF94E}" srcId="{3DA5DF68-AF84-4AF6-94E1-756D7795CB23}" destId="{61E2F20A-0C5E-4DA2-9BA6-794BFBD79658}" srcOrd="1" destOrd="0" parTransId="{3C14C52E-420A-4EEA-84CE-AF85DE01E7EB}" sibTransId="{08A3D97D-23D4-4226-8851-9F27E01925C2}"/>
    <dgm:cxn modelId="{A7AD68E5-23FC-4C2B-9F2F-71878BC80D41}" srcId="{DFEA945F-2C4B-4BB3-9036-7B1DC71BFEFC}" destId="{F6F02808-8225-494B-BE66-E2C07847F827}" srcOrd="1" destOrd="0" parTransId="{597CB0FD-22C7-4EA5-B39F-41943C3FA5D8}" sibTransId="{9B038882-FACE-4C20-98E6-40E7B7404300}"/>
    <dgm:cxn modelId="{2E7949E4-D853-4333-AEB4-DD7FF6BC3B55}" type="presOf" srcId="{110DD944-43FF-4563-B4AA-950D1AD04369}" destId="{76BF47C5-00CF-4E64-8E18-268CA2DB9A6E}" srcOrd="0" destOrd="0" presId="urn:microsoft.com/office/officeart/2005/8/layout/lProcess1"/>
    <dgm:cxn modelId="{FFAB92AB-1BC7-4A92-8D9D-DEB3EBE25B8B}" type="presOf" srcId="{3DA5DF68-AF84-4AF6-94E1-756D7795CB23}" destId="{F8AA1A56-D348-4EF3-A0E0-570BB04162F6}" srcOrd="0" destOrd="0" presId="urn:microsoft.com/office/officeart/2005/8/layout/lProcess1"/>
    <dgm:cxn modelId="{5C94C532-BC76-4101-B726-C9BE1520DEFA}" type="presOf" srcId="{3903B685-88A0-4566-8011-EC519D660C5C}" destId="{907B97AA-DF49-4FBB-8506-8813D3298B5B}" srcOrd="0" destOrd="0" presId="urn:microsoft.com/office/officeart/2005/8/layout/lProcess1"/>
    <dgm:cxn modelId="{79B54214-FFB1-4EFD-8C40-9DD78E7C4AB4}" type="presOf" srcId="{F6F02808-8225-494B-BE66-E2C07847F827}" destId="{63D8548A-8A25-470A-887C-4F90F41A76D1}" srcOrd="0" destOrd="0" presId="urn:microsoft.com/office/officeart/2005/8/layout/lProcess1"/>
    <dgm:cxn modelId="{1ACB2BCA-D23E-4E1D-8F85-B6E701E0B794}" type="presOf" srcId="{D90C7E23-638D-431F-AABF-8FF1EA87FCC9}" destId="{A0058846-AC6B-48D0-B301-834EE78AE944}" srcOrd="0" destOrd="0" presId="urn:microsoft.com/office/officeart/2005/8/layout/lProcess1"/>
    <dgm:cxn modelId="{FE4A0C20-911D-4508-8384-A82F7D955BE1}" type="presOf" srcId="{24572B66-575E-4FEC-BC5E-3AA4856BBB08}" destId="{5764D225-57C7-4755-B1E1-2B799268122D}" srcOrd="0" destOrd="0" presId="urn:microsoft.com/office/officeart/2005/8/layout/lProcess1"/>
    <dgm:cxn modelId="{B45376AF-28BD-4964-93BC-16B260CE7A83}" srcId="{3DA5DF68-AF84-4AF6-94E1-756D7795CB23}" destId="{87382F48-8448-4D8A-8D49-BB9A82EF0CBE}" srcOrd="0" destOrd="0" parTransId="{3903B685-88A0-4566-8011-EC519D660C5C}" sibTransId="{110DD944-43FF-4563-B4AA-950D1AD04369}"/>
    <dgm:cxn modelId="{719D288A-F824-4F7D-8CE2-9AB7C9FEDA23}" type="presOf" srcId="{87382F48-8448-4D8A-8D49-BB9A82EF0CBE}" destId="{EF9B1097-662B-491D-96D4-5D24507204CF}" srcOrd="0" destOrd="0" presId="urn:microsoft.com/office/officeart/2005/8/layout/lProcess1"/>
    <dgm:cxn modelId="{57DE0345-216C-49E3-90EA-701D9B328A07}" srcId="{D90C7E23-638D-431F-AABF-8FF1EA87FCC9}" destId="{803BE206-5BBD-477D-A379-D529C090D377}" srcOrd="0" destOrd="0" parTransId="{E1AB7076-ECD4-4744-B7F9-D0B45F08A250}" sibTransId="{66F0A007-AD48-456F-88ED-699A7D97E155}"/>
    <dgm:cxn modelId="{AB331A60-6D01-4B89-A588-B637D792EFCA}" type="presOf" srcId="{61E2F20A-0C5E-4DA2-9BA6-794BFBD79658}" destId="{5E8BF239-3702-4B3D-AFB1-9238E8FECB3D}" srcOrd="0" destOrd="0" presId="urn:microsoft.com/office/officeart/2005/8/layout/lProcess1"/>
    <dgm:cxn modelId="{9C989170-7BEC-4592-9948-C5ECCFDAE18F}" srcId="{F6F02808-8225-494B-BE66-E2C07847F827}" destId="{39B355C0-2FF4-4D27-B156-846199096036}" srcOrd="1" destOrd="0" parTransId="{54B0B93D-829E-44DC-8119-33E5C086A39F}" sibTransId="{2617F9CC-D9AF-4A0E-B412-1140FD4FBA4B}"/>
    <dgm:cxn modelId="{B3D9C4B5-B799-46E8-A9E6-B6BB200DF84E}" srcId="{DFEA945F-2C4B-4BB3-9036-7B1DC71BFEFC}" destId="{3DA5DF68-AF84-4AF6-94E1-756D7795CB23}" srcOrd="0" destOrd="0" parTransId="{4AB2EF48-8EBC-4C68-9545-08C8E3B5B848}" sibTransId="{C90B1F3D-BC92-4801-8F31-28D57A89A9A2}"/>
    <dgm:cxn modelId="{3EB4CBAE-24BD-46DA-93E0-3F6F9A781406}" type="presParOf" srcId="{02831E85-48CE-4019-958A-D19C7668DB0F}" destId="{087ABB7F-EEA6-45D6-85B3-C9ED8E2FCB9D}" srcOrd="0" destOrd="0" presId="urn:microsoft.com/office/officeart/2005/8/layout/lProcess1"/>
    <dgm:cxn modelId="{2B863B5B-25BA-4BAF-8215-7020714F2D01}" type="presParOf" srcId="{087ABB7F-EEA6-45D6-85B3-C9ED8E2FCB9D}" destId="{F8AA1A56-D348-4EF3-A0E0-570BB04162F6}" srcOrd="0" destOrd="0" presId="urn:microsoft.com/office/officeart/2005/8/layout/lProcess1"/>
    <dgm:cxn modelId="{C7A0F6AD-A2BC-4654-BD4B-D023528D011F}" type="presParOf" srcId="{087ABB7F-EEA6-45D6-85B3-C9ED8E2FCB9D}" destId="{907B97AA-DF49-4FBB-8506-8813D3298B5B}" srcOrd="1" destOrd="0" presId="urn:microsoft.com/office/officeart/2005/8/layout/lProcess1"/>
    <dgm:cxn modelId="{5128C558-016D-4148-BFC0-AC41E830C1FB}" type="presParOf" srcId="{087ABB7F-EEA6-45D6-85B3-C9ED8E2FCB9D}" destId="{EF9B1097-662B-491D-96D4-5D24507204CF}" srcOrd="2" destOrd="0" presId="urn:microsoft.com/office/officeart/2005/8/layout/lProcess1"/>
    <dgm:cxn modelId="{37BF21B1-9F1A-4B2E-925E-49CE3B20339A}" type="presParOf" srcId="{087ABB7F-EEA6-45D6-85B3-C9ED8E2FCB9D}" destId="{76BF47C5-00CF-4E64-8E18-268CA2DB9A6E}" srcOrd="3" destOrd="0" presId="urn:microsoft.com/office/officeart/2005/8/layout/lProcess1"/>
    <dgm:cxn modelId="{74D811A1-E2A4-4CB5-A2F0-A83EAF54B137}" type="presParOf" srcId="{087ABB7F-EEA6-45D6-85B3-C9ED8E2FCB9D}" destId="{5E8BF239-3702-4B3D-AFB1-9238E8FECB3D}" srcOrd="4" destOrd="0" presId="urn:microsoft.com/office/officeart/2005/8/layout/lProcess1"/>
    <dgm:cxn modelId="{D55599AE-FCF3-4221-A0DD-DDD7B1A8D9F9}" type="presParOf" srcId="{02831E85-48CE-4019-958A-D19C7668DB0F}" destId="{57F9C677-CF95-4CD8-88A9-CDC661C63B3A}" srcOrd="1" destOrd="0" presId="urn:microsoft.com/office/officeart/2005/8/layout/lProcess1"/>
    <dgm:cxn modelId="{CA1B10BB-021B-4C97-9C21-F3F644052536}" type="presParOf" srcId="{02831E85-48CE-4019-958A-D19C7668DB0F}" destId="{D2DE26D8-B9D6-40B8-8DEB-3D7A19352ABA}" srcOrd="2" destOrd="0" presId="urn:microsoft.com/office/officeart/2005/8/layout/lProcess1"/>
    <dgm:cxn modelId="{B19E909E-463E-4E71-98EC-B18FF2A97B2A}" type="presParOf" srcId="{D2DE26D8-B9D6-40B8-8DEB-3D7A19352ABA}" destId="{63D8548A-8A25-470A-887C-4F90F41A76D1}" srcOrd="0" destOrd="0" presId="urn:microsoft.com/office/officeart/2005/8/layout/lProcess1"/>
    <dgm:cxn modelId="{E5C6D517-4D93-412C-9323-510946A75323}" type="presParOf" srcId="{D2DE26D8-B9D6-40B8-8DEB-3D7A19352ABA}" destId="{7A343EBA-0D73-4B94-9AA9-4C01D092CFF9}" srcOrd="1" destOrd="0" presId="urn:microsoft.com/office/officeart/2005/8/layout/lProcess1"/>
    <dgm:cxn modelId="{9E2EEE8F-1B68-45A4-A82D-B837BB894051}" type="presParOf" srcId="{D2DE26D8-B9D6-40B8-8DEB-3D7A19352ABA}" destId="{755011AA-CD16-4F8E-B015-4EAF39D19BF7}" srcOrd="2" destOrd="0" presId="urn:microsoft.com/office/officeart/2005/8/layout/lProcess1"/>
    <dgm:cxn modelId="{2B4579EE-6B45-4635-8E3A-588F48309F87}" type="presParOf" srcId="{D2DE26D8-B9D6-40B8-8DEB-3D7A19352ABA}" destId="{99979614-78B6-4CF3-9910-3C191A237018}" srcOrd="3" destOrd="0" presId="urn:microsoft.com/office/officeart/2005/8/layout/lProcess1"/>
    <dgm:cxn modelId="{FB2E64B1-5E5A-4140-B9AF-A5D83B8FAECA}" type="presParOf" srcId="{D2DE26D8-B9D6-40B8-8DEB-3D7A19352ABA}" destId="{1FDCEE08-7812-4F7A-B136-0402205C0A11}" srcOrd="4" destOrd="0" presId="urn:microsoft.com/office/officeart/2005/8/layout/lProcess1"/>
    <dgm:cxn modelId="{FE9CA785-34D7-4362-A538-517D088625E5}" type="presParOf" srcId="{02831E85-48CE-4019-958A-D19C7668DB0F}" destId="{2C7A0FB6-1EC2-4104-AAEA-65B33A877D59}" srcOrd="3" destOrd="0" presId="urn:microsoft.com/office/officeart/2005/8/layout/lProcess1"/>
    <dgm:cxn modelId="{B73A753E-C138-4679-A817-B8EDD619F6F7}" type="presParOf" srcId="{02831E85-48CE-4019-958A-D19C7668DB0F}" destId="{804BCD3D-4341-43AC-9293-5FB0D9986B7B}" srcOrd="4" destOrd="0" presId="urn:microsoft.com/office/officeart/2005/8/layout/lProcess1"/>
    <dgm:cxn modelId="{500B75FD-EF68-4E59-8485-401B435AC358}" type="presParOf" srcId="{804BCD3D-4341-43AC-9293-5FB0D9986B7B}" destId="{A0058846-AC6B-48D0-B301-834EE78AE944}" srcOrd="0" destOrd="0" presId="urn:microsoft.com/office/officeart/2005/8/layout/lProcess1"/>
    <dgm:cxn modelId="{79D466FD-A77D-4869-B2CD-B7944BA451C4}" type="presParOf" srcId="{804BCD3D-4341-43AC-9293-5FB0D9986B7B}" destId="{F0C79847-CACA-413C-B8A4-F1DE40E8445F}" srcOrd="1" destOrd="0" presId="urn:microsoft.com/office/officeart/2005/8/layout/lProcess1"/>
    <dgm:cxn modelId="{C8C251FB-5C1F-4558-9118-ECBB8EC0CFD0}" type="presParOf" srcId="{804BCD3D-4341-43AC-9293-5FB0D9986B7B}" destId="{7DDA7D8F-F7E5-4BB0-8F1E-58BD541A36B0}" srcOrd="2" destOrd="0" presId="urn:microsoft.com/office/officeart/2005/8/layout/lProcess1"/>
    <dgm:cxn modelId="{BF65490C-3FED-45FA-A8DC-DA27F6DECD31}" type="presParOf" srcId="{804BCD3D-4341-43AC-9293-5FB0D9986B7B}" destId="{CB828F36-D39F-4A0A-9B61-1904692F31FA}" srcOrd="3" destOrd="0" presId="urn:microsoft.com/office/officeart/2005/8/layout/lProcess1"/>
    <dgm:cxn modelId="{3ECA7AB4-ED66-4983-9FFA-F2900D6AB670}" type="presParOf" srcId="{804BCD3D-4341-43AC-9293-5FB0D9986B7B}" destId="{5764D225-57C7-4755-B1E1-2B799268122D}"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3C5A5E-8403-4C48-BD29-2E29AB99DCB5}"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en-US"/>
        </a:p>
      </dgm:t>
    </dgm:pt>
    <dgm:pt modelId="{0B226BA6-ED63-4BD2-8C78-F5F3242590C7}">
      <dgm:prSet phldrT="[Text]" custT="1"/>
      <dgm:spPr/>
      <dgm:t>
        <a:bodyPr/>
        <a:lstStyle/>
        <a:p>
          <a:r>
            <a:rPr lang="en-US" sz="3200" dirty="0" err="1" smtClean="0">
              <a:latin typeface="Times New Roman" panose="02020603050405020304" pitchFamily="18" charset="0"/>
              <a:cs typeface="Times New Roman" panose="02020603050405020304" pitchFamily="18" charset="0"/>
            </a:rPr>
            <a:t>Chú</a:t>
          </a:r>
          <a:r>
            <a:rPr lang="en-US" sz="3200" dirty="0" smtClean="0">
              <a:latin typeface="Times New Roman" panose="02020603050405020304" pitchFamily="18" charset="0"/>
              <a:cs typeface="Times New Roman" panose="02020603050405020304" pitchFamily="18" charset="0"/>
            </a:rPr>
            <a:t> ý </a:t>
          </a:r>
          <a:r>
            <a:rPr lang="en-US" sz="3200" dirty="0" err="1" smtClean="0">
              <a:latin typeface="Times New Roman" panose="02020603050405020304" pitchFamily="18" charset="0"/>
              <a:cs typeface="Times New Roman" panose="02020603050405020304" pitchFamily="18" charset="0"/>
            </a:rPr>
            <a:t>lắng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nghe</a:t>
          </a:r>
          <a:endParaRPr lang="en-US" sz="3200" dirty="0">
            <a:latin typeface="Times New Roman" panose="02020603050405020304" pitchFamily="18" charset="0"/>
            <a:cs typeface="Times New Roman" panose="02020603050405020304" pitchFamily="18" charset="0"/>
          </a:endParaRPr>
        </a:p>
      </dgm:t>
    </dgm:pt>
    <dgm:pt modelId="{6852EEE4-4078-47D6-9490-3FBE0C214CD8}" type="parTrans" cxnId="{B7C524AF-48F2-41A2-B125-AE112D04D216}">
      <dgm:prSet/>
      <dgm:spPr/>
      <dgm:t>
        <a:bodyPr/>
        <a:lstStyle/>
        <a:p>
          <a:endParaRPr lang="en-US"/>
        </a:p>
      </dgm:t>
    </dgm:pt>
    <dgm:pt modelId="{170AF71C-8A84-447D-99FD-5BE7D63B656C}" type="sibTrans" cxnId="{B7C524AF-48F2-41A2-B125-AE112D04D216}">
      <dgm:prSet/>
      <dgm:spPr/>
      <dgm:t>
        <a:bodyPr/>
        <a:lstStyle/>
        <a:p>
          <a:endParaRPr lang="en-US"/>
        </a:p>
      </dgm:t>
    </dgm:pt>
    <dgm:pt modelId="{5D2D7AAF-F40F-4BD0-974C-099DD95AD981}">
      <dgm:prSet phldrT="[Text]" custT="1"/>
      <dgm:spPr/>
      <dgm:t>
        <a:bodyPr/>
        <a:lstStyle/>
        <a:p>
          <a:r>
            <a:rPr lang="en-US" sz="3200" dirty="0" err="1" smtClean="0">
              <a:latin typeface="Times New Roman" panose="02020603050405020304" pitchFamily="18" charset="0"/>
              <a:cs typeface="Times New Roman" panose="02020603050405020304" pitchFamily="18" charset="0"/>
            </a:rPr>
            <a:t>Ghi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nội</a:t>
          </a:r>
          <a:r>
            <a:rPr lang="en-US" sz="3200" dirty="0" smtClean="0">
              <a:latin typeface="Times New Roman" panose="02020603050405020304" pitchFamily="18" charset="0"/>
              <a:cs typeface="Times New Roman" panose="02020603050405020304" pitchFamily="18" charset="0"/>
            </a:rPr>
            <a:t> dung </a:t>
          </a:r>
          <a:r>
            <a:rPr lang="en-US" sz="3200" dirty="0" err="1" smtClean="0">
              <a:latin typeface="Times New Roman" panose="02020603050405020304" pitchFamily="18" charset="0"/>
              <a:cs typeface="Times New Roman" panose="02020603050405020304" pitchFamily="18" charset="0"/>
            </a:rPr>
            <a:t>chính</a:t>
          </a:r>
          <a:endParaRPr lang="en-US" sz="3200" dirty="0">
            <a:latin typeface="Times New Roman" panose="02020603050405020304" pitchFamily="18" charset="0"/>
            <a:cs typeface="Times New Roman" panose="02020603050405020304" pitchFamily="18" charset="0"/>
          </a:endParaRPr>
        </a:p>
      </dgm:t>
    </dgm:pt>
    <dgm:pt modelId="{B4E7121E-3F31-4ED8-8585-B8950BE126EB}" type="parTrans" cxnId="{747FCF9C-C9E5-4A9D-8CDF-021E7E99CF8A}">
      <dgm:prSet/>
      <dgm:spPr/>
      <dgm:t>
        <a:bodyPr/>
        <a:lstStyle/>
        <a:p>
          <a:endParaRPr lang="en-US"/>
        </a:p>
      </dgm:t>
    </dgm:pt>
    <dgm:pt modelId="{15C3F371-0A9D-40C5-B744-E57957E42D8A}" type="sibTrans" cxnId="{747FCF9C-C9E5-4A9D-8CDF-021E7E99CF8A}">
      <dgm:prSet/>
      <dgm:spPr/>
      <dgm:t>
        <a:bodyPr/>
        <a:lstStyle/>
        <a:p>
          <a:endParaRPr lang="en-US"/>
        </a:p>
      </dgm:t>
    </dgm:pt>
    <dgm:pt modelId="{596863B9-48B2-4AE8-887A-3AA94817D4BD}">
      <dgm:prSet phldrT="[Text]" custT="1"/>
      <dgm:spPr/>
      <dgm:t>
        <a:bodyPr/>
        <a:lstStyle/>
        <a:p>
          <a:r>
            <a:rPr lang="en-US" sz="3200" dirty="0" err="1" smtClean="0">
              <a:latin typeface="Times New Roman" panose="02020603050405020304" pitchFamily="18" charset="0"/>
              <a:cs typeface="Times New Roman" panose="02020603050405020304" pitchFamily="18" charset="0"/>
            </a:rPr>
            <a:t>Đặt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hỏi</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dgm:t>
    </dgm:pt>
    <dgm:pt modelId="{2BF573ED-C80C-437F-B0B7-E6EA4C5D2279}" type="parTrans" cxnId="{08CE4612-6B0B-4CA0-8366-F7CF58D5E528}">
      <dgm:prSet/>
      <dgm:spPr/>
      <dgm:t>
        <a:bodyPr/>
        <a:lstStyle/>
        <a:p>
          <a:endParaRPr lang="en-US"/>
        </a:p>
      </dgm:t>
    </dgm:pt>
    <dgm:pt modelId="{19C3A3A3-13DD-4731-9DD5-EB3928CCE82F}" type="sibTrans" cxnId="{08CE4612-6B0B-4CA0-8366-F7CF58D5E528}">
      <dgm:prSet/>
      <dgm:spPr/>
      <dgm:t>
        <a:bodyPr/>
        <a:lstStyle/>
        <a:p>
          <a:endParaRPr lang="en-US"/>
        </a:p>
      </dgm:t>
    </dgm:pt>
    <dgm:pt modelId="{8B39C6B8-B3ED-41C5-A044-F39E657ABDA6}" type="pres">
      <dgm:prSet presAssocID="{993C5A5E-8403-4C48-BD29-2E29AB99DCB5}" presName="linear" presStyleCnt="0">
        <dgm:presLayoutVars>
          <dgm:dir/>
          <dgm:animLvl val="lvl"/>
          <dgm:resizeHandles val="exact"/>
        </dgm:presLayoutVars>
      </dgm:prSet>
      <dgm:spPr/>
      <dgm:t>
        <a:bodyPr/>
        <a:lstStyle/>
        <a:p>
          <a:endParaRPr lang="en-US"/>
        </a:p>
      </dgm:t>
    </dgm:pt>
    <dgm:pt modelId="{F3DD995A-2516-4596-BF61-F1B357A7F46B}" type="pres">
      <dgm:prSet presAssocID="{0B226BA6-ED63-4BD2-8C78-F5F3242590C7}" presName="parentLin" presStyleCnt="0"/>
      <dgm:spPr/>
    </dgm:pt>
    <dgm:pt modelId="{B5777FB0-788C-40CD-8850-57AF4C70CC9E}" type="pres">
      <dgm:prSet presAssocID="{0B226BA6-ED63-4BD2-8C78-F5F3242590C7}" presName="parentLeftMargin" presStyleLbl="node1" presStyleIdx="0" presStyleCnt="3"/>
      <dgm:spPr/>
      <dgm:t>
        <a:bodyPr/>
        <a:lstStyle/>
        <a:p>
          <a:endParaRPr lang="en-US"/>
        </a:p>
      </dgm:t>
    </dgm:pt>
    <dgm:pt modelId="{53C1D3D8-FEC7-4E8C-AD4D-59D04473E44E}" type="pres">
      <dgm:prSet presAssocID="{0B226BA6-ED63-4BD2-8C78-F5F3242590C7}" presName="parentText" presStyleLbl="node1" presStyleIdx="0" presStyleCnt="3" custLinFactNeighborY="9529">
        <dgm:presLayoutVars>
          <dgm:chMax val="0"/>
          <dgm:bulletEnabled val="1"/>
        </dgm:presLayoutVars>
      </dgm:prSet>
      <dgm:spPr/>
      <dgm:t>
        <a:bodyPr/>
        <a:lstStyle/>
        <a:p>
          <a:endParaRPr lang="en-US"/>
        </a:p>
      </dgm:t>
    </dgm:pt>
    <dgm:pt modelId="{5064114D-44D1-4AA6-BE67-6C72AF1280BB}" type="pres">
      <dgm:prSet presAssocID="{0B226BA6-ED63-4BD2-8C78-F5F3242590C7}" presName="negativeSpace" presStyleCnt="0"/>
      <dgm:spPr/>
    </dgm:pt>
    <dgm:pt modelId="{B1875A3A-8FCA-41A4-9A13-7D03497F2E0E}" type="pres">
      <dgm:prSet presAssocID="{0B226BA6-ED63-4BD2-8C78-F5F3242590C7}" presName="childText" presStyleLbl="conFgAcc1" presStyleIdx="0" presStyleCnt="3" custLinFactNeighborY="-25695">
        <dgm:presLayoutVars>
          <dgm:bulletEnabled val="1"/>
        </dgm:presLayoutVars>
      </dgm:prSet>
      <dgm:spPr/>
    </dgm:pt>
    <dgm:pt modelId="{D1833AF0-CA43-48E9-AEFE-819DA3B2271E}" type="pres">
      <dgm:prSet presAssocID="{170AF71C-8A84-447D-99FD-5BE7D63B656C}" presName="spaceBetweenRectangles" presStyleCnt="0"/>
      <dgm:spPr/>
    </dgm:pt>
    <dgm:pt modelId="{60529B10-FD4F-48A9-BE3B-BE2AFC695D7D}" type="pres">
      <dgm:prSet presAssocID="{5D2D7AAF-F40F-4BD0-974C-099DD95AD981}" presName="parentLin" presStyleCnt="0"/>
      <dgm:spPr/>
    </dgm:pt>
    <dgm:pt modelId="{B557D8AB-9B28-4CA4-91B5-0E161D1ECEF6}" type="pres">
      <dgm:prSet presAssocID="{5D2D7AAF-F40F-4BD0-974C-099DD95AD981}" presName="parentLeftMargin" presStyleLbl="node1" presStyleIdx="0" presStyleCnt="3"/>
      <dgm:spPr/>
      <dgm:t>
        <a:bodyPr/>
        <a:lstStyle/>
        <a:p>
          <a:endParaRPr lang="en-US"/>
        </a:p>
      </dgm:t>
    </dgm:pt>
    <dgm:pt modelId="{CAC2EB2E-A507-4DF0-8D8A-DFCAA9790EB9}" type="pres">
      <dgm:prSet presAssocID="{5D2D7AAF-F40F-4BD0-974C-099DD95AD981}" presName="parentText" presStyleLbl="node1" presStyleIdx="1" presStyleCnt="3">
        <dgm:presLayoutVars>
          <dgm:chMax val="0"/>
          <dgm:bulletEnabled val="1"/>
        </dgm:presLayoutVars>
      </dgm:prSet>
      <dgm:spPr/>
      <dgm:t>
        <a:bodyPr/>
        <a:lstStyle/>
        <a:p>
          <a:endParaRPr lang="en-US"/>
        </a:p>
      </dgm:t>
    </dgm:pt>
    <dgm:pt modelId="{25C30305-9B5B-42BE-8FC2-DD870A01050C}" type="pres">
      <dgm:prSet presAssocID="{5D2D7AAF-F40F-4BD0-974C-099DD95AD981}" presName="negativeSpace" presStyleCnt="0"/>
      <dgm:spPr/>
    </dgm:pt>
    <dgm:pt modelId="{27051F8F-931A-459D-808D-C89881D251FD}" type="pres">
      <dgm:prSet presAssocID="{5D2D7AAF-F40F-4BD0-974C-099DD95AD981}" presName="childText" presStyleLbl="conFgAcc1" presStyleIdx="1" presStyleCnt="3">
        <dgm:presLayoutVars>
          <dgm:bulletEnabled val="1"/>
        </dgm:presLayoutVars>
      </dgm:prSet>
      <dgm:spPr/>
    </dgm:pt>
    <dgm:pt modelId="{1E6CBE5C-5E17-42DA-ABBF-AEC216D45625}" type="pres">
      <dgm:prSet presAssocID="{15C3F371-0A9D-40C5-B744-E57957E42D8A}" presName="spaceBetweenRectangles" presStyleCnt="0"/>
      <dgm:spPr/>
    </dgm:pt>
    <dgm:pt modelId="{4A572DB5-0EEF-4D41-A537-269E2EF406EB}" type="pres">
      <dgm:prSet presAssocID="{596863B9-48B2-4AE8-887A-3AA94817D4BD}" presName="parentLin" presStyleCnt="0"/>
      <dgm:spPr/>
    </dgm:pt>
    <dgm:pt modelId="{BD9FA75B-E786-46B1-B323-A6E03C409E6B}" type="pres">
      <dgm:prSet presAssocID="{596863B9-48B2-4AE8-887A-3AA94817D4BD}" presName="parentLeftMargin" presStyleLbl="node1" presStyleIdx="1" presStyleCnt="3"/>
      <dgm:spPr/>
      <dgm:t>
        <a:bodyPr/>
        <a:lstStyle/>
        <a:p>
          <a:endParaRPr lang="en-US"/>
        </a:p>
      </dgm:t>
    </dgm:pt>
    <dgm:pt modelId="{69FA5256-6309-4CE3-BA46-32BC9A83ACBA}" type="pres">
      <dgm:prSet presAssocID="{596863B9-48B2-4AE8-887A-3AA94817D4BD}" presName="parentText" presStyleLbl="node1" presStyleIdx="2" presStyleCnt="3">
        <dgm:presLayoutVars>
          <dgm:chMax val="0"/>
          <dgm:bulletEnabled val="1"/>
        </dgm:presLayoutVars>
      </dgm:prSet>
      <dgm:spPr/>
      <dgm:t>
        <a:bodyPr/>
        <a:lstStyle/>
        <a:p>
          <a:endParaRPr lang="en-US"/>
        </a:p>
      </dgm:t>
    </dgm:pt>
    <dgm:pt modelId="{81A447F6-DEDD-4393-94F3-4108A4A76DB6}" type="pres">
      <dgm:prSet presAssocID="{596863B9-48B2-4AE8-887A-3AA94817D4BD}" presName="negativeSpace" presStyleCnt="0"/>
      <dgm:spPr/>
    </dgm:pt>
    <dgm:pt modelId="{B46DA96C-050D-4077-8A59-C5FB97B498B3}" type="pres">
      <dgm:prSet presAssocID="{596863B9-48B2-4AE8-887A-3AA94817D4BD}" presName="childText" presStyleLbl="conFgAcc1" presStyleIdx="2" presStyleCnt="3">
        <dgm:presLayoutVars>
          <dgm:bulletEnabled val="1"/>
        </dgm:presLayoutVars>
      </dgm:prSet>
      <dgm:spPr/>
    </dgm:pt>
  </dgm:ptLst>
  <dgm:cxnLst>
    <dgm:cxn modelId="{49BD7CCE-E4D5-4F0E-8597-96D83EF65136}" type="presOf" srcId="{5D2D7AAF-F40F-4BD0-974C-099DD95AD981}" destId="{CAC2EB2E-A507-4DF0-8D8A-DFCAA9790EB9}" srcOrd="1" destOrd="0" presId="urn:microsoft.com/office/officeart/2005/8/layout/list1"/>
    <dgm:cxn modelId="{5D96C340-97A6-4370-8BB5-8EEC8FBDD4B0}" type="presOf" srcId="{0B226BA6-ED63-4BD2-8C78-F5F3242590C7}" destId="{B5777FB0-788C-40CD-8850-57AF4C70CC9E}" srcOrd="0" destOrd="0" presId="urn:microsoft.com/office/officeart/2005/8/layout/list1"/>
    <dgm:cxn modelId="{747FCF9C-C9E5-4A9D-8CDF-021E7E99CF8A}" srcId="{993C5A5E-8403-4C48-BD29-2E29AB99DCB5}" destId="{5D2D7AAF-F40F-4BD0-974C-099DD95AD981}" srcOrd="1" destOrd="0" parTransId="{B4E7121E-3F31-4ED8-8585-B8950BE126EB}" sibTransId="{15C3F371-0A9D-40C5-B744-E57957E42D8A}"/>
    <dgm:cxn modelId="{48396DC0-2788-44B8-940E-4FA45DE7F946}" type="presOf" srcId="{596863B9-48B2-4AE8-887A-3AA94817D4BD}" destId="{69FA5256-6309-4CE3-BA46-32BC9A83ACBA}" srcOrd="1" destOrd="0" presId="urn:microsoft.com/office/officeart/2005/8/layout/list1"/>
    <dgm:cxn modelId="{95AA349F-B884-4972-950D-E9AAC380DC85}" type="presOf" srcId="{0B226BA6-ED63-4BD2-8C78-F5F3242590C7}" destId="{53C1D3D8-FEC7-4E8C-AD4D-59D04473E44E}" srcOrd="1" destOrd="0" presId="urn:microsoft.com/office/officeart/2005/8/layout/list1"/>
    <dgm:cxn modelId="{B7C524AF-48F2-41A2-B125-AE112D04D216}" srcId="{993C5A5E-8403-4C48-BD29-2E29AB99DCB5}" destId="{0B226BA6-ED63-4BD2-8C78-F5F3242590C7}" srcOrd="0" destOrd="0" parTransId="{6852EEE4-4078-47D6-9490-3FBE0C214CD8}" sibTransId="{170AF71C-8A84-447D-99FD-5BE7D63B656C}"/>
    <dgm:cxn modelId="{436864B1-EB23-4258-87FD-A1A6D42E833B}" type="presOf" srcId="{5D2D7AAF-F40F-4BD0-974C-099DD95AD981}" destId="{B557D8AB-9B28-4CA4-91B5-0E161D1ECEF6}" srcOrd="0" destOrd="0" presId="urn:microsoft.com/office/officeart/2005/8/layout/list1"/>
    <dgm:cxn modelId="{C768AD5B-7D34-43FE-A407-4CE9BBDF7463}" type="presOf" srcId="{993C5A5E-8403-4C48-BD29-2E29AB99DCB5}" destId="{8B39C6B8-B3ED-41C5-A044-F39E657ABDA6}" srcOrd="0" destOrd="0" presId="urn:microsoft.com/office/officeart/2005/8/layout/list1"/>
    <dgm:cxn modelId="{7B221640-1BB4-4291-92D3-E357E4E5631D}" type="presOf" srcId="{596863B9-48B2-4AE8-887A-3AA94817D4BD}" destId="{BD9FA75B-E786-46B1-B323-A6E03C409E6B}" srcOrd="0" destOrd="0" presId="urn:microsoft.com/office/officeart/2005/8/layout/list1"/>
    <dgm:cxn modelId="{08CE4612-6B0B-4CA0-8366-F7CF58D5E528}" srcId="{993C5A5E-8403-4C48-BD29-2E29AB99DCB5}" destId="{596863B9-48B2-4AE8-887A-3AA94817D4BD}" srcOrd="2" destOrd="0" parTransId="{2BF573ED-C80C-437F-B0B7-E6EA4C5D2279}" sibTransId="{19C3A3A3-13DD-4731-9DD5-EB3928CCE82F}"/>
    <dgm:cxn modelId="{1A629247-80EC-4AE9-9068-AF9B15ACE0CB}" type="presParOf" srcId="{8B39C6B8-B3ED-41C5-A044-F39E657ABDA6}" destId="{F3DD995A-2516-4596-BF61-F1B357A7F46B}" srcOrd="0" destOrd="0" presId="urn:microsoft.com/office/officeart/2005/8/layout/list1"/>
    <dgm:cxn modelId="{815CFCD0-99AF-4208-A2F6-5E0FD6CAFEEE}" type="presParOf" srcId="{F3DD995A-2516-4596-BF61-F1B357A7F46B}" destId="{B5777FB0-788C-40CD-8850-57AF4C70CC9E}" srcOrd="0" destOrd="0" presId="urn:microsoft.com/office/officeart/2005/8/layout/list1"/>
    <dgm:cxn modelId="{4F7157CF-3C75-482D-A1B0-BE1AEB5035C2}" type="presParOf" srcId="{F3DD995A-2516-4596-BF61-F1B357A7F46B}" destId="{53C1D3D8-FEC7-4E8C-AD4D-59D04473E44E}" srcOrd="1" destOrd="0" presId="urn:microsoft.com/office/officeart/2005/8/layout/list1"/>
    <dgm:cxn modelId="{393038FB-4DAD-4010-A794-17CF6BF42C34}" type="presParOf" srcId="{8B39C6B8-B3ED-41C5-A044-F39E657ABDA6}" destId="{5064114D-44D1-4AA6-BE67-6C72AF1280BB}" srcOrd="1" destOrd="0" presId="urn:microsoft.com/office/officeart/2005/8/layout/list1"/>
    <dgm:cxn modelId="{0E9C0A9B-E7C0-4D66-A6BA-F89BCE7C4024}" type="presParOf" srcId="{8B39C6B8-B3ED-41C5-A044-F39E657ABDA6}" destId="{B1875A3A-8FCA-41A4-9A13-7D03497F2E0E}" srcOrd="2" destOrd="0" presId="urn:microsoft.com/office/officeart/2005/8/layout/list1"/>
    <dgm:cxn modelId="{44583E10-D40B-41D1-ABF7-14F10A1D81C0}" type="presParOf" srcId="{8B39C6B8-B3ED-41C5-A044-F39E657ABDA6}" destId="{D1833AF0-CA43-48E9-AEFE-819DA3B2271E}" srcOrd="3" destOrd="0" presId="urn:microsoft.com/office/officeart/2005/8/layout/list1"/>
    <dgm:cxn modelId="{418C1C4A-D07F-4483-90D3-30D9ED7B49FE}" type="presParOf" srcId="{8B39C6B8-B3ED-41C5-A044-F39E657ABDA6}" destId="{60529B10-FD4F-48A9-BE3B-BE2AFC695D7D}" srcOrd="4" destOrd="0" presId="urn:microsoft.com/office/officeart/2005/8/layout/list1"/>
    <dgm:cxn modelId="{822F6E05-654E-4B47-BDA8-EE8BC0AC3EC3}" type="presParOf" srcId="{60529B10-FD4F-48A9-BE3B-BE2AFC695D7D}" destId="{B557D8AB-9B28-4CA4-91B5-0E161D1ECEF6}" srcOrd="0" destOrd="0" presId="urn:microsoft.com/office/officeart/2005/8/layout/list1"/>
    <dgm:cxn modelId="{0C7B857C-6385-4A3E-93FA-93BF640F496B}" type="presParOf" srcId="{60529B10-FD4F-48A9-BE3B-BE2AFC695D7D}" destId="{CAC2EB2E-A507-4DF0-8D8A-DFCAA9790EB9}" srcOrd="1" destOrd="0" presId="urn:microsoft.com/office/officeart/2005/8/layout/list1"/>
    <dgm:cxn modelId="{5C32EF8B-1E83-4B16-9514-6335E35F7010}" type="presParOf" srcId="{8B39C6B8-B3ED-41C5-A044-F39E657ABDA6}" destId="{25C30305-9B5B-42BE-8FC2-DD870A01050C}" srcOrd="5" destOrd="0" presId="urn:microsoft.com/office/officeart/2005/8/layout/list1"/>
    <dgm:cxn modelId="{75B0791B-AD38-4FB6-B005-E40E274804FF}" type="presParOf" srcId="{8B39C6B8-B3ED-41C5-A044-F39E657ABDA6}" destId="{27051F8F-931A-459D-808D-C89881D251FD}" srcOrd="6" destOrd="0" presId="urn:microsoft.com/office/officeart/2005/8/layout/list1"/>
    <dgm:cxn modelId="{24B1A552-BC16-4D4B-A170-00F641EFC160}" type="presParOf" srcId="{8B39C6B8-B3ED-41C5-A044-F39E657ABDA6}" destId="{1E6CBE5C-5E17-42DA-ABBF-AEC216D45625}" srcOrd="7" destOrd="0" presId="urn:microsoft.com/office/officeart/2005/8/layout/list1"/>
    <dgm:cxn modelId="{AD166269-8541-43C4-958A-D112DC90E39E}" type="presParOf" srcId="{8B39C6B8-B3ED-41C5-A044-F39E657ABDA6}" destId="{4A572DB5-0EEF-4D41-A537-269E2EF406EB}" srcOrd="8" destOrd="0" presId="urn:microsoft.com/office/officeart/2005/8/layout/list1"/>
    <dgm:cxn modelId="{67B3B936-58B2-47D9-BD7D-CD8E6CC9C133}" type="presParOf" srcId="{4A572DB5-0EEF-4D41-A537-269E2EF406EB}" destId="{BD9FA75B-E786-46B1-B323-A6E03C409E6B}" srcOrd="0" destOrd="0" presId="urn:microsoft.com/office/officeart/2005/8/layout/list1"/>
    <dgm:cxn modelId="{7437AE47-E480-4770-8C35-C9641DCF41BC}" type="presParOf" srcId="{4A572DB5-0EEF-4D41-A537-269E2EF406EB}" destId="{69FA5256-6309-4CE3-BA46-32BC9A83ACBA}" srcOrd="1" destOrd="0" presId="urn:microsoft.com/office/officeart/2005/8/layout/list1"/>
    <dgm:cxn modelId="{9F788434-2CA5-4249-B40A-255DDF31567F}" type="presParOf" srcId="{8B39C6B8-B3ED-41C5-A044-F39E657ABDA6}" destId="{81A447F6-DEDD-4393-94F3-4108A4A76DB6}" srcOrd="9" destOrd="0" presId="urn:microsoft.com/office/officeart/2005/8/layout/list1"/>
    <dgm:cxn modelId="{3F083158-E76C-4CBB-B61B-7AC2F4B98210}" type="presParOf" srcId="{8B39C6B8-B3ED-41C5-A044-F39E657ABDA6}" destId="{B46DA96C-050D-4077-8A59-C5FB97B498B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BA122D-808A-43F5-B0A1-779EEA836E3E}" type="doc">
      <dgm:prSet loTypeId="urn:microsoft.com/office/officeart/2008/layout/LinedList" loCatId="hierarchy" qsTypeId="urn:microsoft.com/office/officeart/2005/8/quickstyle/simple2" qsCatId="simple" csTypeId="urn:microsoft.com/office/officeart/2005/8/colors/accent1_2" csCatId="accent1" phldr="1"/>
      <dgm:spPr/>
      <dgm:t>
        <a:bodyPr/>
        <a:lstStyle/>
        <a:p>
          <a:endParaRPr lang="en-US"/>
        </a:p>
      </dgm:t>
    </dgm:pt>
    <dgm:pt modelId="{BE7F3D90-A85A-4816-88BD-6B422C9EB61F}">
      <dgm:prSet phldrT="[Text]" custT="1"/>
      <dgm:spPr/>
      <dgm:t>
        <a:bodyPr/>
        <a:lstStyle/>
        <a:p>
          <a:r>
            <a:rPr lang="vi-VN" sz="2200" dirty="0" smtClean="0">
              <a:latin typeface="Times New Roman" pitchFamily="18" charset="0"/>
              <a:cs typeface="Times New Roman" pitchFamily="18" charset="0"/>
            </a:rPr>
            <a:t>Tóm lược các nội dung mang tính bản chất của vụ việc và nguyên nhân phát sinh tranh chấp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quan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thống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giải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quyết</a:t>
          </a:r>
          <a:endParaRPr lang="en-US" sz="2200" dirty="0">
            <a:latin typeface="Times New Roman" panose="02020603050405020304" pitchFamily="18" charset="0"/>
            <a:cs typeface="Times New Roman" panose="02020603050405020304" pitchFamily="18" charset="0"/>
          </a:endParaRPr>
        </a:p>
      </dgm:t>
    </dgm:pt>
    <dgm:pt modelId="{DAECF9CC-5867-4575-A400-C48B157533DB}">
      <dgm:prSet phldrT="[Text]" custT="1"/>
      <dgm:spPr/>
      <dgm:t>
        <a:bodyPr/>
        <a:lstStyle/>
        <a:p>
          <a:r>
            <a:rPr lang="vi-VN" sz="2200" dirty="0" smtClean="0">
              <a:latin typeface="Times New Roman" pitchFamily="18" charset="0"/>
              <a:cs typeface="Times New Roman" pitchFamily="18" charset="0"/>
            </a:rPr>
            <a:t>Dùng lời nói hoặc hành vi, cử chỉ để kiểm tra, khẳng định lại những thông tin của đối tượng </a:t>
          </a:r>
          <a:endParaRPr lang="en-US" sz="2200" dirty="0">
            <a:latin typeface="Times New Roman" panose="02020603050405020304" pitchFamily="18" charset="0"/>
            <a:cs typeface="Times New Roman" panose="02020603050405020304" pitchFamily="18" charset="0"/>
          </a:endParaRPr>
        </a:p>
      </dgm:t>
    </dgm:pt>
    <dgm:pt modelId="{CEA51C06-11A1-431A-A2AF-6C90CF444789}">
      <dgm:prSet custT="1"/>
      <dgm:spPr/>
      <dgm:t>
        <a:bodyPr/>
        <a:lstStyle/>
        <a:p>
          <a:r>
            <a:rPr lang="vi-VN" sz="2200" dirty="0" smtClean="0">
              <a:latin typeface="Times New Roman" pitchFamily="18" charset="0"/>
              <a:cs typeface="Times New Roman" pitchFamily="18" charset="0"/>
            </a:rPr>
            <a:t>Tạo môi trường giao tiếp đối thoại cởi mở</a:t>
          </a:r>
          <a:endParaRPr lang="en-US" sz="2200" dirty="0">
            <a:latin typeface="Times New Roman" panose="02020603050405020304" pitchFamily="18" charset="0"/>
            <a:cs typeface="Times New Roman" panose="02020603050405020304" pitchFamily="18" charset="0"/>
          </a:endParaRPr>
        </a:p>
      </dgm:t>
    </dgm:pt>
    <dgm:pt modelId="{1DC7158B-1FF7-4AAD-9547-8CD1F7CE7373}">
      <dgm:prSet custT="1"/>
      <dgm:spPr/>
      <dgm:t>
        <a:bodyPr/>
        <a:lstStyle/>
        <a:p>
          <a:r>
            <a:rPr lang="vi-VN" sz="2200" dirty="0" smtClean="0">
              <a:latin typeface="Times New Roman" pitchFamily="18" charset="0"/>
              <a:cs typeface="Times New Roman" pitchFamily="18" charset="0"/>
            </a:rPr>
            <a:t>Tập trung, kiên trì để lắng nghe được tất cả những điều đối tượng trình bày</a:t>
          </a:r>
          <a:endParaRPr lang="en-US" sz="2200" dirty="0">
            <a:latin typeface="Times New Roman" panose="02020603050405020304" pitchFamily="18" charset="0"/>
            <a:cs typeface="Times New Roman" panose="02020603050405020304" pitchFamily="18" charset="0"/>
          </a:endParaRPr>
        </a:p>
      </dgm:t>
    </dgm:pt>
    <dgm:pt modelId="{03ED8E28-BE8A-4152-ACA7-17C9B32BC429}">
      <dgm:prSet phldrT="[Text]" custT="1"/>
      <dgm:spPr/>
      <dgm:t>
        <a:bodyPr/>
        <a:lstStyle/>
        <a:p>
          <a:r>
            <a:rPr lang="vi-VN" sz="2200" dirty="0" smtClean="0">
              <a:latin typeface="Times New Roman" pitchFamily="18" charset="0"/>
              <a:cs typeface="Times New Roman" pitchFamily="18" charset="0"/>
            </a:rPr>
            <a:t>Dùng các cử chỉ, ngôn ngữ để tiếp đối tượng một cách nhiệt tình, chu đáo thể hiện sự chú ý lắng nghe đối tượng nói</a:t>
          </a:r>
          <a:endParaRPr lang="en-US" sz="2200" dirty="0">
            <a:latin typeface="Times New Roman" panose="02020603050405020304" pitchFamily="18" charset="0"/>
            <a:cs typeface="Times New Roman" panose="02020603050405020304" pitchFamily="18" charset="0"/>
          </a:endParaRPr>
        </a:p>
      </dgm:t>
    </dgm:pt>
    <dgm:pt modelId="{2F09C256-F42E-4AE8-AEB5-8F426032FC3D}">
      <dgm:prSet phldrT="[Text]" custT="1"/>
      <dgm:spPr/>
      <dgm:t>
        <a:bodyPr/>
        <a:lstStyle/>
        <a:p>
          <a:pPr algn="ctr"/>
          <a:r>
            <a:rPr lang="en-US" sz="3200" b="1" dirty="0" err="1" smtClean="0">
              <a:latin typeface="Times New Roman" panose="02020603050405020304" pitchFamily="18" charset="0"/>
              <a:cs typeface="Times New Roman" panose="02020603050405020304" pitchFamily="18" charset="0"/>
            </a:rPr>
            <a:t>Kỹ</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năng</a:t>
          </a:r>
          <a:r>
            <a:rPr lang="en-US" sz="3200" b="1" dirty="0" smtClean="0">
              <a:latin typeface="Times New Roman" panose="02020603050405020304" pitchFamily="18" charset="0"/>
              <a:cs typeface="Times New Roman" panose="02020603050405020304" pitchFamily="18" charset="0"/>
            </a:rPr>
            <a:t> </a:t>
          </a:r>
        </a:p>
        <a:p>
          <a:pPr algn="ctr"/>
          <a:r>
            <a:rPr lang="en-US" sz="3200" b="1" dirty="0" err="1" smtClean="0">
              <a:latin typeface="Times New Roman" panose="02020603050405020304" pitchFamily="18" charset="0"/>
              <a:cs typeface="Times New Roman" panose="02020603050405020304" pitchFamily="18" charset="0"/>
            </a:rPr>
            <a:t>hòa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giải</a:t>
          </a:r>
          <a:endParaRPr lang="en-US" sz="3200" b="1"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viên</a:t>
          </a:r>
          <a:endParaRPr lang="en-US" sz="3200" b="1" dirty="0">
            <a:latin typeface="Times New Roman" panose="02020603050405020304" pitchFamily="18" charset="0"/>
            <a:cs typeface="Times New Roman" panose="02020603050405020304" pitchFamily="18" charset="0"/>
          </a:endParaRPr>
        </a:p>
      </dgm:t>
    </dgm:pt>
    <dgm:pt modelId="{A28B7F37-30B5-4CE7-8569-FBB83BFD334E}" type="sibTrans" cxnId="{02A32A37-A6C2-404F-840C-34500566091B}">
      <dgm:prSet/>
      <dgm:spPr/>
      <dgm:t>
        <a:bodyPr/>
        <a:lstStyle/>
        <a:p>
          <a:endParaRPr lang="en-US"/>
        </a:p>
      </dgm:t>
    </dgm:pt>
    <dgm:pt modelId="{30511AF7-4E1B-4A9A-96E2-B9B3B906E1FD}" type="parTrans" cxnId="{02A32A37-A6C2-404F-840C-34500566091B}">
      <dgm:prSet/>
      <dgm:spPr/>
      <dgm:t>
        <a:bodyPr/>
        <a:lstStyle/>
        <a:p>
          <a:endParaRPr lang="en-US"/>
        </a:p>
      </dgm:t>
    </dgm:pt>
    <dgm:pt modelId="{13FFA329-6DDF-46E0-A294-674C211072F4}" type="sibTrans" cxnId="{F89DDFB1-3C20-4BF9-B758-1B3B93C4A801}">
      <dgm:prSet/>
      <dgm:spPr/>
      <dgm:t>
        <a:bodyPr/>
        <a:lstStyle/>
        <a:p>
          <a:endParaRPr lang="en-US"/>
        </a:p>
      </dgm:t>
    </dgm:pt>
    <dgm:pt modelId="{1941796A-DDB6-4A65-9F00-060097510B22}" type="parTrans" cxnId="{F89DDFB1-3C20-4BF9-B758-1B3B93C4A801}">
      <dgm:prSet custT="1"/>
      <dgm:spPr/>
      <dgm:t>
        <a:bodyPr/>
        <a:lstStyle/>
        <a:p>
          <a:endParaRPr lang="en-US" sz="1800">
            <a:latin typeface="Times New Roman" panose="02020603050405020304" pitchFamily="18" charset="0"/>
            <a:cs typeface="Times New Roman" panose="02020603050405020304" pitchFamily="18" charset="0"/>
          </a:endParaRPr>
        </a:p>
      </dgm:t>
    </dgm:pt>
    <dgm:pt modelId="{CD04AB58-4D4C-4CD9-988A-597E6D8FBE53}" type="sibTrans" cxnId="{A4620E13-23E0-4AD2-883E-CC5BF3B565FD}">
      <dgm:prSet/>
      <dgm:spPr/>
      <dgm:t>
        <a:bodyPr/>
        <a:lstStyle/>
        <a:p>
          <a:endParaRPr lang="en-US"/>
        </a:p>
      </dgm:t>
    </dgm:pt>
    <dgm:pt modelId="{53683106-92A0-4251-932C-878A1617779F}" type="parTrans" cxnId="{A4620E13-23E0-4AD2-883E-CC5BF3B565FD}">
      <dgm:prSet custT="1"/>
      <dgm:spPr/>
      <dgm:t>
        <a:bodyPr/>
        <a:lstStyle/>
        <a:p>
          <a:endParaRPr lang="en-US" sz="1800">
            <a:latin typeface="Times New Roman" panose="02020603050405020304" pitchFamily="18" charset="0"/>
            <a:cs typeface="Times New Roman" panose="02020603050405020304" pitchFamily="18" charset="0"/>
          </a:endParaRPr>
        </a:p>
      </dgm:t>
    </dgm:pt>
    <dgm:pt modelId="{F6325D0F-A4DD-4B31-A1A3-1AE5AFD285D2}" type="sibTrans" cxnId="{AC9CFE9D-8A02-41F2-BED8-8B408541B230}">
      <dgm:prSet/>
      <dgm:spPr/>
      <dgm:t>
        <a:bodyPr/>
        <a:lstStyle/>
        <a:p>
          <a:endParaRPr lang="en-US"/>
        </a:p>
      </dgm:t>
    </dgm:pt>
    <dgm:pt modelId="{BF2F5358-CFEE-4D18-BF86-D1A8243C218F}" type="parTrans" cxnId="{AC9CFE9D-8A02-41F2-BED8-8B408541B230}">
      <dgm:prSet custT="1"/>
      <dgm:spPr/>
      <dgm:t>
        <a:bodyPr/>
        <a:lstStyle/>
        <a:p>
          <a:endParaRPr lang="en-US" sz="1800">
            <a:latin typeface="Times New Roman" panose="02020603050405020304" pitchFamily="18" charset="0"/>
            <a:cs typeface="Times New Roman" panose="02020603050405020304" pitchFamily="18" charset="0"/>
          </a:endParaRPr>
        </a:p>
      </dgm:t>
    </dgm:pt>
    <dgm:pt modelId="{76B5D9A3-9F06-4C6D-9032-3834A1B5AD21}" type="sibTrans" cxnId="{ACFD1AFB-B169-4F4A-AEDF-D57F6496D5A7}">
      <dgm:prSet/>
      <dgm:spPr/>
      <dgm:t>
        <a:bodyPr/>
        <a:lstStyle/>
        <a:p>
          <a:endParaRPr lang="en-US"/>
        </a:p>
      </dgm:t>
    </dgm:pt>
    <dgm:pt modelId="{17FFAE80-2AA8-450E-8357-B1066B427D1D}" type="parTrans" cxnId="{ACFD1AFB-B169-4F4A-AEDF-D57F6496D5A7}">
      <dgm:prSet custT="1"/>
      <dgm:spPr/>
      <dgm:t>
        <a:bodyPr/>
        <a:lstStyle/>
        <a:p>
          <a:endParaRPr lang="en-US" sz="1800">
            <a:latin typeface="Times New Roman" panose="02020603050405020304" pitchFamily="18" charset="0"/>
            <a:cs typeface="Times New Roman" panose="02020603050405020304" pitchFamily="18" charset="0"/>
          </a:endParaRPr>
        </a:p>
      </dgm:t>
    </dgm:pt>
    <dgm:pt modelId="{BF1A64D0-D249-4EF9-9FB7-4DB82882CFA5}" type="sibTrans" cxnId="{C3106440-093D-4520-8759-1213E465098A}">
      <dgm:prSet/>
      <dgm:spPr/>
      <dgm:t>
        <a:bodyPr/>
        <a:lstStyle/>
        <a:p>
          <a:endParaRPr lang="en-US"/>
        </a:p>
      </dgm:t>
    </dgm:pt>
    <dgm:pt modelId="{CC1F88BD-0015-499E-9F0F-1106FF1A6860}" type="parTrans" cxnId="{C3106440-093D-4520-8759-1213E465098A}">
      <dgm:prSet custT="1"/>
      <dgm:spPr/>
      <dgm:t>
        <a:bodyPr/>
        <a:lstStyle/>
        <a:p>
          <a:endParaRPr lang="en-US" sz="1800">
            <a:latin typeface="Times New Roman" panose="02020603050405020304" pitchFamily="18" charset="0"/>
            <a:cs typeface="Times New Roman" panose="02020603050405020304" pitchFamily="18" charset="0"/>
          </a:endParaRPr>
        </a:p>
      </dgm:t>
    </dgm:pt>
    <dgm:pt modelId="{C0AF29D3-6EB8-447A-B62E-8D0E36B69DB0}" type="pres">
      <dgm:prSet presAssocID="{5FBA122D-808A-43F5-B0A1-779EEA836E3E}" presName="vert0" presStyleCnt="0">
        <dgm:presLayoutVars>
          <dgm:dir/>
          <dgm:animOne val="branch"/>
          <dgm:animLvl val="lvl"/>
        </dgm:presLayoutVars>
      </dgm:prSet>
      <dgm:spPr/>
      <dgm:t>
        <a:bodyPr/>
        <a:lstStyle/>
        <a:p>
          <a:endParaRPr lang="en-US"/>
        </a:p>
      </dgm:t>
    </dgm:pt>
    <dgm:pt modelId="{27C56F52-6B6A-45CF-9A3F-B4F49D9C84A0}" type="pres">
      <dgm:prSet presAssocID="{2F09C256-F42E-4AE8-AEB5-8F426032FC3D}" presName="thickLine" presStyleLbl="alignNode1" presStyleIdx="0" presStyleCnt="1" custLinFactNeighborY="-2627"/>
      <dgm:spPr/>
    </dgm:pt>
    <dgm:pt modelId="{DF828ACE-C18D-4547-8536-4365656C6DD0}" type="pres">
      <dgm:prSet presAssocID="{2F09C256-F42E-4AE8-AEB5-8F426032FC3D}" presName="horz1" presStyleCnt="0"/>
      <dgm:spPr/>
    </dgm:pt>
    <dgm:pt modelId="{15E5649C-464C-4C18-B876-4BE642EC3F31}" type="pres">
      <dgm:prSet presAssocID="{2F09C256-F42E-4AE8-AEB5-8F426032FC3D}" presName="tx1" presStyleLbl="revTx" presStyleIdx="0" presStyleCnt="6" custScaleX="105945" custLinFactNeighborY="-2627"/>
      <dgm:spPr/>
      <dgm:t>
        <a:bodyPr/>
        <a:lstStyle/>
        <a:p>
          <a:endParaRPr lang="en-US"/>
        </a:p>
      </dgm:t>
    </dgm:pt>
    <dgm:pt modelId="{29DAFC2E-C223-40DF-9192-4BBB3B245800}" type="pres">
      <dgm:prSet presAssocID="{2F09C256-F42E-4AE8-AEB5-8F426032FC3D}" presName="vert1" presStyleCnt="0"/>
      <dgm:spPr/>
    </dgm:pt>
    <dgm:pt modelId="{9A4DE422-C910-4D2E-A9A5-99B4645EEE4B}" type="pres">
      <dgm:prSet presAssocID="{03ED8E28-BE8A-4152-ACA7-17C9B32BC429}" presName="vertSpace2a" presStyleCnt="0"/>
      <dgm:spPr/>
    </dgm:pt>
    <dgm:pt modelId="{45E5C789-7A6B-4A6B-8D33-B5CB3C6157E0}" type="pres">
      <dgm:prSet presAssocID="{03ED8E28-BE8A-4152-ACA7-17C9B32BC429}" presName="horz2" presStyleCnt="0"/>
      <dgm:spPr/>
    </dgm:pt>
    <dgm:pt modelId="{9BE73E1A-3279-463E-A09A-0BAEB7D02CA0}" type="pres">
      <dgm:prSet presAssocID="{03ED8E28-BE8A-4152-ACA7-17C9B32BC429}" presName="horzSpace2" presStyleCnt="0"/>
      <dgm:spPr/>
    </dgm:pt>
    <dgm:pt modelId="{8CF206E3-B71E-456B-BE51-DBFC5DD2934D}" type="pres">
      <dgm:prSet presAssocID="{03ED8E28-BE8A-4152-ACA7-17C9B32BC429}" presName="tx2" presStyleLbl="revTx" presStyleIdx="1" presStyleCnt="6" custScaleX="105945" custLinFactNeighborY="-13936"/>
      <dgm:spPr/>
      <dgm:t>
        <a:bodyPr/>
        <a:lstStyle/>
        <a:p>
          <a:endParaRPr lang="en-US"/>
        </a:p>
      </dgm:t>
    </dgm:pt>
    <dgm:pt modelId="{A386E211-8814-44AD-B99D-FD52A166E0CA}" type="pres">
      <dgm:prSet presAssocID="{03ED8E28-BE8A-4152-ACA7-17C9B32BC429}" presName="vert2" presStyleCnt="0"/>
      <dgm:spPr/>
    </dgm:pt>
    <dgm:pt modelId="{80FCAFFA-7BA6-4CD7-82C9-4397F49EF2A4}" type="pres">
      <dgm:prSet presAssocID="{03ED8E28-BE8A-4152-ACA7-17C9B32BC429}" presName="thinLine2b" presStyleLbl="callout" presStyleIdx="0" presStyleCnt="5" custScaleX="105945" custLinFactY="-100000" custLinFactNeighborY="-196734"/>
      <dgm:spPr/>
    </dgm:pt>
    <dgm:pt modelId="{14EFB796-84DE-4547-9AB6-E46B504CA739}" type="pres">
      <dgm:prSet presAssocID="{03ED8E28-BE8A-4152-ACA7-17C9B32BC429}" presName="vertSpace2b" presStyleCnt="0"/>
      <dgm:spPr/>
    </dgm:pt>
    <dgm:pt modelId="{19EB78C5-2DA4-40DF-A181-C97B3F18E434}" type="pres">
      <dgm:prSet presAssocID="{1DC7158B-1FF7-4AAD-9547-8CD1F7CE7373}" presName="horz2" presStyleCnt="0"/>
      <dgm:spPr/>
    </dgm:pt>
    <dgm:pt modelId="{92FE127B-4759-474A-A72D-697784A9E91D}" type="pres">
      <dgm:prSet presAssocID="{1DC7158B-1FF7-4AAD-9547-8CD1F7CE7373}" presName="horzSpace2" presStyleCnt="0"/>
      <dgm:spPr/>
    </dgm:pt>
    <dgm:pt modelId="{9DD62289-7936-4E6C-BD31-A15A0CE77F1F}" type="pres">
      <dgm:prSet presAssocID="{1DC7158B-1FF7-4AAD-9547-8CD1F7CE7373}" presName="tx2" presStyleLbl="revTx" presStyleIdx="2" presStyleCnt="6" custScaleX="105945" custLinFactNeighborY="-13936"/>
      <dgm:spPr/>
      <dgm:t>
        <a:bodyPr/>
        <a:lstStyle/>
        <a:p>
          <a:endParaRPr lang="en-US"/>
        </a:p>
      </dgm:t>
    </dgm:pt>
    <dgm:pt modelId="{3F715ABB-DB17-4623-B1AC-8B46DECF8240}" type="pres">
      <dgm:prSet presAssocID="{1DC7158B-1FF7-4AAD-9547-8CD1F7CE7373}" presName="vert2" presStyleCnt="0"/>
      <dgm:spPr/>
    </dgm:pt>
    <dgm:pt modelId="{CE6A2781-D9FC-4A9B-9A5D-113709FD05E8}" type="pres">
      <dgm:prSet presAssocID="{1DC7158B-1FF7-4AAD-9547-8CD1F7CE7373}" presName="thinLine2b" presStyleLbl="callout" presStyleIdx="1" presStyleCnt="5" custScaleX="105945" custLinFactY="-100000" custLinFactNeighborY="-196734"/>
      <dgm:spPr/>
    </dgm:pt>
    <dgm:pt modelId="{17703FD7-EA67-4BA5-AFDD-7DCDBD11D927}" type="pres">
      <dgm:prSet presAssocID="{1DC7158B-1FF7-4AAD-9547-8CD1F7CE7373}" presName="vertSpace2b" presStyleCnt="0"/>
      <dgm:spPr/>
    </dgm:pt>
    <dgm:pt modelId="{041FAD5D-773C-4818-8BAE-47594F164204}" type="pres">
      <dgm:prSet presAssocID="{CEA51C06-11A1-431A-A2AF-6C90CF444789}" presName="horz2" presStyleCnt="0"/>
      <dgm:spPr/>
    </dgm:pt>
    <dgm:pt modelId="{6E01031E-16A6-4A85-ADCF-B7C998EFDFDA}" type="pres">
      <dgm:prSet presAssocID="{CEA51C06-11A1-431A-A2AF-6C90CF444789}" presName="horzSpace2" presStyleCnt="0"/>
      <dgm:spPr/>
    </dgm:pt>
    <dgm:pt modelId="{B32CED74-8AD0-44CC-9F76-9CE0C20B3094}" type="pres">
      <dgm:prSet presAssocID="{CEA51C06-11A1-431A-A2AF-6C90CF444789}" presName="tx2" presStyleLbl="revTx" presStyleIdx="3" presStyleCnt="6" custScaleX="105945" custLinFactNeighborY="-13936"/>
      <dgm:spPr/>
      <dgm:t>
        <a:bodyPr/>
        <a:lstStyle/>
        <a:p>
          <a:endParaRPr lang="en-US"/>
        </a:p>
      </dgm:t>
    </dgm:pt>
    <dgm:pt modelId="{53449E51-E0DC-4783-B65B-3F85781BB487}" type="pres">
      <dgm:prSet presAssocID="{CEA51C06-11A1-431A-A2AF-6C90CF444789}" presName="vert2" presStyleCnt="0"/>
      <dgm:spPr/>
    </dgm:pt>
    <dgm:pt modelId="{08B1969E-835A-4CC4-8338-D5F9B2E16AAF}" type="pres">
      <dgm:prSet presAssocID="{CEA51C06-11A1-431A-A2AF-6C90CF444789}" presName="thinLine2b" presStyleLbl="callout" presStyleIdx="2" presStyleCnt="5" custScaleX="105945" custLinFactY="-100000" custLinFactNeighborY="-196734"/>
      <dgm:spPr/>
    </dgm:pt>
    <dgm:pt modelId="{D0BE87CC-1181-4566-9F37-B5D55E0CC912}" type="pres">
      <dgm:prSet presAssocID="{CEA51C06-11A1-431A-A2AF-6C90CF444789}" presName="vertSpace2b" presStyleCnt="0"/>
      <dgm:spPr/>
    </dgm:pt>
    <dgm:pt modelId="{70E0744B-1DB3-4F57-8495-A46740E7D882}" type="pres">
      <dgm:prSet presAssocID="{DAECF9CC-5867-4575-A400-C48B157533DB}" presName="horz2" presStyleCnt="0"/>
      <dgm:spPr/>
    </dgm:pt>
    <dgm:pt modelId="{48322948-4E7F-4FD5-BAFD-7FD9F96995B7}" type="pres">
      <dgm:prSet presAssocID="{DAECF9CC-5867-4575-A400-C48B157533DB}" presName="horzSpace2" presStyleCnt="0"/>
      <dgm:spPr/>
    </dgm:pt>
    <dgm:pt modelId="{B7563355-C7C9-4808-905C-CB76474E85FF}" type="pres">
      <dgm:prSet presAssocID="{DAECF9CC-5867-4575-A400-C48B157533DB}" presName="tx2" presStyleLbl="revTx" presStyleIdx="4" presStyleCnt="6" custScaleX="105945" custLinFactNeighborY="-13936"/>
      <dgm:spPr/>
      <dgm:t>
        <a:bodyPr/>
        <a:lstStyle/>
        <a:p>
          <a:endParaRPr lang="en-US"/>
        </a:p>
      </dgm:t>
    </dgm:pt>
    <dgm:pt modelId="{173049D5-A0C1-4BB0-A0D9-86A44DF7DBAB}" type="pres">
      <dgm:prSet presAssocID="{DAECF9CC-5867-4575-A400-C48B157533DB}" presName="vert2" presStyleCnt="0"/>
      <dgm:spPr/>
    </dgm:pt>
    <dgm:pt modelId="{A77D6E96-E976-4D9F-A874-8274ED9B32A4}" type="pres">
      <dgm:prSet presAssocID="{DAECF9CC-5867-4575-A400-C48B157533DB}" presName="thinLine2b" presStyleLbl="callout" presStyleIdx="3" presStyleCnt="5" custScaleX="105945" custLinFactY="-100000" custLinFactNeighborY="-196734"/>
      <dgm:spPr/>
    </dgm:pt>
    <dgm:pt modelId="{57D0D093-BAB1-4C25-98E4-023408CD7EEF}" type="pres">
      <dgm:prSet presAssocID="{DAECF9CC-5867-4575-A400-C48B157533DB}" presName="vertSpace2b" presStyleCnt="0"/>
      <dgm:spPr/>
    </dgm:pt>
    <dgm:pt modelId="{495D82BC-D958-4E00-96AF-A337BB87A2D8}" type="pres">
      <dgm:prSet presAssocID="{BE7F3D90-A85A-4816-88BD-6B422C9EB61F}" presName="horz2" presStyleCnt="0"/>
      <dgm:spPr/>
    </dgm:pt>
    <dgm:pt modelId="{DE67F0F5-6E71-4EB6-BE82-FA49C0FF3AC4}" type="pres">
      <dgm:prSet presAssocID="{BE7F3D90-A85A-4816-88BD-6B422C9EB61F}" presName="horzSpace2" presStyleCnt="0"/>
      <dgm:spPr/>
    </dgm:pt>
    <dgm:pt modelId="{C49750AC-F3A3-4FF1-A86C-2F24F461FDB0}" type="pres">
      <dgm:prSet presAssocID="{BE7F3D90-A85A-4816-88BD-6B422C9EB61F}" presName="tx2" presStyleLbl="revTx" presStyleIdx="5" presStyleCnt="6" custScaleX="105945" custLinFactNeighborY="-13936"/>
      <dgm:spPr/>
      <dgm:t>
        <a:bodyPr/>
        <a:lstStyle/>
        <a:p>
          <a:endParaRPr lang="en-US"/>
        </a:p>
      </dgm:t>
    </dgm:pt>
    <dgm:pt modelId="{2CD9FE43-EAD0-4EE1-AFE3-BE701AA61FD4}" type="pres">
      <dgm:prSet presAssocID="{BE7F3D90-A85A-4816-88BD-6B422C9EB61F}" presName="vert2" presStyleCnt="0"/>
      <dgm:spPr/>
    </dgm:pt>
    <dgm:pt modelId="{AF39EE66-E001-48CD-971B-382A99B28E8D}" type="pres">
      <dgm:prSet presAssocID="{BE7F3D90-A85A-4816-88BD-6B422C9EB61F}" presName="thinLine2b" presStyleLbl="callout" presStyleIdx="4" presStyleCnt="5" custScaleX="105945" custLinFactY="-100000" custLinFactNeighborY="-196734"/>
      <dgm:spPr/>
    </dgm:pt>
    <dgm:pt modelId="{62716FA7-26C0-495B-A1C8-FEAB2D57A91D}" type="pres">
      <dgm:prSet presAssocID="{BE7F3D90-A85A-4816-88BD-6B422C9EB61F}" presName="vertSpace2b" presStyleCnt="0"/>
      <dgm:spPr/>
    </dgm:pt>
  </dgm:ptLst>
  <dgm:cxnLst>
    <dgm:cxn modelId="{61E8BB7B-BDC8-4A21-9A9A-FE80602C1352}" type="presOf" srcId="{5FBA122D-808A-43F5-B0A1-779EEA836E3E}" destId="{C0AF29D3-6EB8-447A-B62E-8D0E36B69DB0}" srcOrd="0" destOrd="0" presId="urn:microsoft.com/office/officeart/2008/layout/LinedList"/>
    <dgm:cxn modelId="{D18103D9-EA60-4B15-A430-C9569FAF349B}" type="presOf" srcId="{03ED8E28-BE8A-4152-ACA7-17C9B32BC429}" destId="{8CF206E3-B71E-456B-BE51-DBFC5DD2934D}" srcOrd="0" destOrd="0" presId="urn:microsoft.com/office/officeart/2008/layout/LinedList"/>
    <dgm:cxn modelId="{C4F1E1F8-DBD6-406D-99C7-EB4D943394AB}" type="presOf" srcId="{BE7F3D90-A85A-4816-88BD-6B422C9EB61F}" destId="{C49750AC-F3A3-4FF1-A86C-2F24F461FDB0}" srcOrd="0" destOrd="0" presId="urn:microsoft.com/office/officeart/2008/layout/LinedList"/>
    <dgm:cxn modelId="{AC9CFE9D-8A02-41F2-BED8-8B408541B230}" srcId="{2F09C256-F42E-4AE8-AEB5-8F426032FC3D}" destId="{CEA51C06-11A1-431A-A2AF-6C90CF444789}" srcOrd="2" destOrd="0" parTransId="{BF2F5358-CFEE-4D18-BF86-D1A8243C218F}" sibTransId="{F6325D0F-A4DD-4B31-A1A3-1AE5AFD285D2}"/>
    <dgm:cxn modelId="{08B6E870-C5FE-4D02-A9DB-BC10B229890F}" type="presOf" srcId="{1DC7158B-1FF7-4AAD-9547-8CD1F7CE7373}" destId="{9DD62289-7936-4E6C-BD31-A15A0CE77F1F}" srcOrd="0" destOrd="0" presId="urn:microsoft.com/office/officeart/2008/layout/LinedList"/>
    <dgm:cxn modelId="{C3106440-093D-4520-8759-1213E465098A}" srcId="{2F09C256-F42E-4AE8-AEB5-8F426032FC3D}" destId="{03ED8E28-BE8A-4152-ACA7-17C9B32BC429}" srcOrd="0" destOrd="0" parTransId="{CC1F88BD-0015-499E-9F0F-1106FF1A6860}" sibTransId="{BF1A64D0-D249-4EF9-9FB7-4DB82882CFA5}"/>
    <dgm:cxn modelId="{04E556F2-8E17-4457-B830-B4B1DFE30813}" type="presOf" srcId="{2F09C256-F42E-4AE8-AEB5-8F426032FC3D}" destId="{15E5649C-464C-4C18-B876-4BE642EC3F31}" srcOrd="0" destOrd="0" presId="urn:microsoft.com/office/officeart/2008/layout/LinedList"/>
    <dgm:cxn modelId="{ACFD1AFB-B169-4F4A-AEDF-D57F6496D5A7}" srcId="{2F09C256-F42E-4AE8-AEB5-8F426032FC3D}" destId="{1DC7158B-1FF7-4AAD-9547-8CD1F7CE7373}" srcOrd="1" destOrd="0" parTransId="{17FFAE80-2AA8-450E-8357-B1066B427D1D}" sibTransId="{76B5D9A3-9F06-4C6D-9032-3834A1B5AD21}"/>
    <dgm:cxn modelId="{F31C39F0-1C56-46F3-B5E4-BB52E3A265F0}" type="presOf" srcId="{DAECF9CC-5867-4575-A400-C48B157533DB}" destId="{B7563355-C7C9-4808-905C-CB76474E85FF}" srcOrd="0" destOrd="0" presId="urn:microsoft.com/office/officeart/2008/layout/LinedList"/>
    <dgm:cxn modelId="{9D2B2815-F781-4842-A539-4755B1714ACE}" type="presOf" srcId="{CEA51C06-11A1-431A-A2AF-6C90CF444789}" destId="{B32CED74-8AD0-44CC-9F76-9CE0C20B3094}" srcOrd="0" destOrd="0" presId="urn:microsoft.com/office/officeart/2008/layout/LinedList"/>
    <dgm:cxn modelId="{02A32A37-A6C2-404F-840C-34500566091B}" srcId="{5FBA122D-808A-43F5-B0A1-779EEA836E3E}" destId="{2F09C256-F42E-4AE8-AEB5-8F426032FC3D}" srcOrd="0" destOrd="0" parTransId="{30511AF7-4E1B-4A9A-96E2-B9B3B906E1FD}" sibTransId="{A28B7F37-30B5-4CE7-8569-FBB83BFD334E}"/>
    <dgm:cxn modelId="{F89DDFB1-3C20-4BF9-B758-1B3B93C4A801}" srcId="{2F09C256-F42E-4AE8-AEB5-8F426032FC3D}" destId="{BE7F3D90-A85A-4816-88BD-6B422C9EB61F}" srcOrd="4" destOrd="0" parTransId="{1941796A-DDB6-4A65-9F00-060097510B22}" sibTransId="{13FFA329-6DDF-46E0-A294-674C211072F4}"/>
    <dgm:cxn modelId="{A4620E13-23E0-4AD2-883E-CC5BF3B565FD}" srcId="{2F09C256-F42E-4AE8-AEB5-8F426032FC3D}" destId="{DAECF9CC-5867-4575-A400-C48B157533DB}" srcOrd="3" destOrd="0" parTransId="{53683106-92A0-4251-932C-878A1617779F}" sibTransId="{CD04AB58-4D4C-4CD9-988A-597E6D8FBE53}"/>
    <dgm:cxn modelId="{0EEA37F6-5677-4FDE-99A8-2C8D954608BE}" type="presParOf" srcId="{C0AF29D3-6EB8-447A-B62E-8D0E36B69DB0}" destId="{27C56F52-6B6A-45CF-9A3F-B4F49D9C84A0}" srcOrd="0" destOrd="0" presId="urn:microsoft.com/office/officeart/2008/layout/LinedList"/>
    <dgm:cxn modelId="{C909A6E9-9C85-4648-9583-F854F4746970}" type="presParOf" srcId="{C0AF29D3-6EB8-447A-B62E-8D0E36B69DB0}" destId="{DF828ACE-C18D-4547-8536-4365656C6DD0}" srcOrd="1" destOrd="0" presId="urn:microsoft.com/office/officeart/2008/layout/LinedList"/>
    <dgm:cxn modelId="{6282E8AD-8914-45C9-A5AA-F3647C722379}" type="presParOf" srcId="{DF828ACE-C18D-4547-8536-4365656C6DD0}" destId="{15E5649C-464C-4C18-B876-4BE642EC3F31}" srcOrd="0" destOrd="0" presId="urn:microsoft.com/office/officeart/2008/layout/LinedList"/>
    <dgm:cxn modelId="{B063B35D-93A5-49C2-8EAF-CFDA5F611AF7}" type="presParOf" srcId="{DF828ACE-C18D-4547-8536-4365656C6DD0}" destId="{29DAFC2E-C223-40DF-9192-4BBB3B245800}" srcOrd="1" destOrd="0" presId="urn:microsoft.com/office/officeart/2008/layout/LinedList"/>
    <dgm:cxn modelId="{004ADC0A-FB93-4958-8ED8-D95DC43E7071}" type="presParOf" srcId="{29DAFC2E-C223-40DF-9192-4BBB3B245800}" destId="{9A4DE422-C910-4D2E-A9A5-99B4645EEE4B}" srcOrd="0" destOrd="0" presId="urn:microsoft.com/office/officeart/2008/layout/LinedList"/>
    <dgm:cxn modelId="{674163A0-586B-41CE-A6F2-F5BC8E171794}" type="presParOf" srcId="{29DAFC2E-C223-40DF-9192-4BBB3B245800}" destId="{45E5C789-7A6B-4A6B-8D33-B5CB3C6157E0}" srcOrd="1" destOrd="0" presId="urn:microsoft.com/office/officeart/2008/layout/LinedList"/>
    <dgm:cxn modelId="{7A5CD245-2FB0-4A3F-9C43-5ECDDAB04512}" type="presParOf" srcId="{45E5C789-7A6B-4A6B-8D33-B5CB3C6157E0}" destId="{9BE73E1A-3279-463E-A09A-0BAEB7D02CA0}" srcOrd="0" destOrd="0" presId="urn:microsoft.com/office/officeart/2008/layout/LinedList"/>
    <dgm:cxn modelId="{45B1CD8A-0DB2-4732-B892-9BF5C7108FE7}" type="presParOf" srcId="{45E5C789-7A6B-4A6B-8D33-B5CB3C6157E0}" destId="{8CF206E3-B71E-456B-BE51-DBFC5DD2934D}" srcOrd="1" destOrd="0" presId="urn:microsoft.com/office/officeart/2008/layout/LinedList"/>
    <dgm:cxn modelId="{9FF965D1-985B-4BA2-9C70-5D8D73A731F2}" type="presParOf" srcId="{45E5C789-7A6B-4A6B-8D33-B5CB3C6157E0}" destId="{A386E211-8814-44AD-B99D-FD52A166E0CA}" srcOrd="2" destOrd="0" presId="urn:microsoft.com/office/officeart/2008/layout/LinedList"/>
    <dgm:cxn modelId="{CCD80B5E-30BF-4A0A-B93F-F4ECEFD49A61}" type="presParOf" srcId="{29DAFC2E-C223-40DF-9192-4BBB3B245800}" destId="{80FCAFFA-7BA6-4CD7-82C9-4397F49EF2A4}" srcOrd="2" destOrd="0" presId="urn:microsoft.com/office/officeart/2008/layout/LinedList"/>
    <dgm:cxn modelId="{7B42D449-BFA3-458F-9F45-917A91E7D96F}" type="presParOf" srcId="{29DAFC2E-C223-40DF-9192-4BBB3B245800}" destId="{14EFB796-84DE-4547-9AB6-E46B504CA739}" srcOrd="3" destOrd="0" presId="urn:microsoft.com/office/officeart/2008/layout/LinedList"/>
    <dgm:cxn modelId="{7B577035-E0A9-4C20-8A86-68699D37B379}" type="presParOf" srcId="{29DAFC2E-C223-40DF-9192-4BBB3B245800}" destId="{19EB78C5-2DA4-40DF-A181-C97B3F18E434}" srcOrd="4" destOrd="0" presId="urn:microsoft.com/office/officeart/2008/layout/LinedList"/>
    <dgm:cxn modelId="{8992A202-0BD4-45AD-8280-842ABD9D262B}" type="presParOf" srcId="{19EB78C5-2DA4-40DF-A181-C97B3F18E434}" destId="{92FE127B-4759-474A-A72D-697784A9E91D}" srcOrd="0" destOrd="0" presId="urn:microsoft.com/office/officeart/2008/layout/LinedList"/>
    <dgm:cxn modelId="{831CF42F-22D2-41D5-8E4B-F7F47DDB5320}" type="presParOf" srcId="{19EB78C5-2DA4-40DF-A181-C97B3F18E434}" destId="{9DD62289-7936-4E6C-BD31-A15A0CE77F1F}" srcOrd="1" destOrd="0" presId="urn:microsoft.com/office/officeart/2008/layout/LinedList"/>
    <dgm:cxn modelId="{32ACCF46-ADBC-4D0B-A1F3-6D8C0F2E5425}" type="presParOf" srcId="{19EB78C5-2DA4-40DF-A181-C97B3F18E434}" destId="{3F715ABB-DB17-4623-B1AC-8B46DECF8240}" srcOrd="2" destOrd="0" presId="urn:microsoft.com/office/officeart/2008/layout/LinedList"/>
    <dgm:cxn modelId="{1332341B-9692-458A-9E0B-2AF91E9D46FF}" type="presParOf" srcId="{29DAFC2E-C223-40DF-9192-4BBB3B245800}" destId="{CE6A2781-D9FC-4A9B-9A5D-113709FD05E8}" srcOrd="5" destOrd="0" presId="urn:microsoft.com/office/officeart/2008/layout/LinedList"/>
    <dgm:cxn modelId="{C82DA127-4F03-48CC-A414-54D972848572}" type="presParOf" srcId="{29DAFC2E-C223-40DF-9192-4BBB3B245800}" destId="{17703FD7-EA67-4BA5-AFDD-7DCDBD11D927}" srcOrd="6" destOrd="0" presId="urn:microsoft.com/office/officeart/2008/layout/LinedList"/>
    <dgm:cxn modelId="{6F78E9D8-3B26-478C-AA95-FFDDCA92F5F8}" type="presParOf" srcId="{29DAFC2E-C223-40DF-9192-4BBB3B245800}" destId="{041FAD5D-773C-4818-8BAE-47594F164204}" srcOrd="7" destOrd="0" presId="urn:microsoft.com/office/officeart/2008/layout/LinedList"/>
    <dgm:cxn modelId="{40609718-958F-4F85-915B-6C17C556AE31}" type="presParOf" srcId="{041FAD5D-773C-4818-8BAE-47594F164204}" destId="{6E01031E-16A6-4A85-ADCF-B7C998EFDFDA}" srcOrd="0" destOrd="0" presId="urn:microsoft.com/office/officeart/2008/layout/LinedList"/>
    <dgm:cxn modelId="{44E91E05-9117-44AE-B044-D91A3BA9133D}" type="presParOf" srcId="{041FAD5D-773C-4818-8BAE-47594F164204}" destId="{B32CED74-8AD0-44CC-9F76-9CE0C20B3094}" srcOrd="1" destOrd="0" presId="urn:microsoft.com/office/officeart/2008/layout/LinedList"/>
    <dgm:cxn modelId="{15923A8E-C200-4D2E-BF1A-4D14E6532C86}" type="presParOf" srcId="{041FAD5D-773C-4818-8BAE-47594F164204}" destId="{53449E51-E0DC-4783-B65B-3F85781BB487}" srcOrd="2" destOrd="0" presId="urn:microsoft.com/office/officeart/2008/layout/LinedList"/>
    <dgm:cxn modelId="{00B039BC-8B4A-4B23-B826-B30FF54DC5BC}" type="presParOf" srcId="{29DAFC2E-C223-40DF-9192-4BBB3B245800}" destId="{08B1969E-835A-4CC4-8338-D5F9B2E16AAF}" srcOrd="8" destOrd="0" presId="urn:microsoft.com/office/officeart/2008/layout/LinedList"/>
    <dgm:cxn modelId="{D5EF179A-C6F8-437C-9CA0-31154BE75716}" type="presParOf" srcId="{29DAFC2E-C223-40DF-9192-4BBB3B245800}" destId="{D0BE87CC-1181-4566-9F37-B5D55E0CC912}" srcOrd="9" destOrd="0" presId="urn:microsoft.com/office/officeart/2008/layout/LinedList"/>
    <dgm:cxn modelId="{F86D97D8-690C-40E1-A036-869EF099F99F}" type="presParOf" srcId="{29DAFC2E-C223-40DF-9192-4BBB3B245800}" destId="{70E0744B-1DB3-4F57-8495-A46740E7D882}" srcOrd="10" destOrd="0" presId="urn:microsoft.com/office/officeart/2008/layout/LinedList"/>
    <dgm:cxn modelId="{91012F44-22FD-4AFA-9B93-9952EB20B761}" type="presParOf" srcId="{70E0744B-1DB3-4F57-8495-A46740E7D882}" destId="{48322948-4E7F-4FD5-BAFD-7FD9F96995B7}" srcOrd="0" destOrd="0" presId="urn:microsoft.com/office/officeart/2008/layout/LinedList"/>
    <dgm:cxn modelId="{74B1BA93-8F55-4E37-8B1D-4A8BDA0698FE}" type="presParOf" srcId="{70E0744B-1DB3-4F57-8495-A46740E7D882}" destId="{B7563355-C7C9-4808-905C-CB76474E85FF}" srcOrd="1" destOrd="0" presId="urn:microsoft.com/office/officeart/2008/layout/LinedList"/>
    <dgm:cxn modelId="{0EEECBEA-AEE3-4CC6-A663-FE03FB5135FC}" type="presParOf" srcId="{70E0744B-1DB3-4F57-8495-A46740E7D882}" destId="{173049D5-A0C1-4BB0-A0D9-86A44DF7DBAB}" srcOrd="2" destOrd="0" presId="urn:microsoft.com/office/officeart/2008/layout/LinedList"/>
    <dgm:cxn modelId="{6C1E8E49-DA66-4893-AEF0-D14798CDD22C}" type="presParOf" srcId="{29DAFC2E-C223-40DF-9192-4BBB3B245800}" destId="{A77D6E96-E976-4D9F-A874-8274ED9B32A4}" srcOrd="11" destOrd="0" presId="urn:microsoft.com/office/officeart/2008/layout/LinedList"/>
    <dgm:cxn modelId="{5E191420-5847-40B8-AD33-F1F3B5EF1D29}" type="presParOf" srcId="{29DAFC2E-C223-40DF-9192-4BBB3B245800}" destId="{57D0D093-BAB1-4C25-98E4-023408CD7EEF}" srcOrd="12" destOrd="0" presId="urn:microsoft.com/office/officeart/2008/layout/LinedList"/>
    <dgm:cxn modelId="{B75E64D7-5214-4CB4-AC86-A40EB68E7F0E}" type="presParOf" srcId="{29DAFC2E-C223-40DF-9192-4BBB3B245800}" destId="{495D82BC-D958-4E00-96AF-A337BB87A2D8}" srcOrd="13" destOrd="0" presId="urn:microsoft.com/office/officeart/2008/layout/LinedList"/>
    <dgm:cxn modelId="{6C030BB8-4F81-40C5-9234-354A159F94E8}" type="presParOf" srcId="{495D82BC-D958-4E00-96AF-A337BB87A2D8}" destId="{DE67F0F5-6E71-4EB6-BE82-FA49C0FF3AC4}" srcOrd="0" destOrd="0" presId="urn:microsoft.com/office/officeart/2008/layout/LinedList"/>
    <dgm:cxn modelId="{5C1EFC3F-CE50-4995-89AF-4D5817DE93C4}" type="presParOf" srcId="{495D82BC-D958-4E00-96AF-A337BB87A2D8}" destId="{C49750AC-F3A3-4FF1-A86C-2F24F461FDB0}" srcOrd="1" destOrd="0" presId="urn:microsoft.com/office/officeart/2008/layout/LinedList"/>
    <dgm:cxn modelId="{2D0C181E-1863-4AA7-9245-EB954A4B6600}" type="presParOf" srcId="{495D82BC-D958-4E00-96AF-A337BB87A2D8}" destId="{2CD9FE43-EAD0-4EE1-AFE3-BE701AA61FD4}" srcOrd="2" destOrd="0" presId="urn:microsoft.com/office/officeart/2008/layout/LinedList"/>
    <dgm:cxn modelId="{AB733AB6-1CB0-47CD-AADA-EF11A8F9DEBF}" type="presParOf" srcId="{29DAFC2E-C223-40DF-9192-4BBB3B245800}" destId="{AF39EE66-E001-48CD-971B-382A99B28E8D}" srcOrd="14" destOrd="0" presId="urn:microsoft.com/office/officeart/2008/layout/LinedList"/>
    <dgm:cxn modelId="{3E69D3A8-3377-4F99-A2C2-22B95876FC82}" type="presParOf" srcId="{29DAFC2E-C223-40DF-9192-4BBB3B245800}" destId="{62716FA7-26C0-495B-A1C8-FEAB2D57A91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47BF96-A217-4385-A15B-2202FA800AA3}" type="doc">
      <dgm:prSet loTypeId="urn:microsoft.com/office/officeart/2005/8/layout/pyramid2" loCatId="list" qsTypeId="urn:microsoft.com/office/officeart/2005/8/quickstyle/3d2" qsCatId="3D" csTypeId="urn:microsoft.com/office/officeart/2005/8/colors/accent2_1" csCatId="accent2" phldr="1"/>
      <dgm:spPr/>
    </dgm:pt>
    <dgm:pt modelId="{2106570C-40AB-4F04-AA9A-C05304FD94E0}">
      <dgm:prSet phldrT="[Text]" custT="1"/>
      <dgm:spPr/>
      <dgm:t>
        <a:bodyPr/>
        <a:lstStyle/>
        <a:p>
          <a:r>
            <a:rPr lang="en-US" sz="2000" dirty="0" smtClean="0">
              <a:latin typeface="Times New Roman" pitchFamily="18" charset="0"/>
              <a:cs typeface="Times New Roman" pitchFamily="18" charset="0"/>
            </a:rPr>
            <a:t>1.</a:t>
          </a:r>
          <a:r>
            <a:rPr lang="vi-VN" sz="2000" dirty="0" smtClean="0">
              <a:latin typeface="Times New Roman" pitchFamily="18" charset="0"/>
              <a:cs typeface="Times New Roman" pitchFamily="18" charset="0"/>
            </a:rPr>
            <a:t> Nghe và phán xét đối tượng: phê phán cũng như đặt ra những giả thiết, vấn đáp, chất vấn, tranh luận ganh đua với đối tượng trong khi họ đang trình bày…</a:t>
          </a:r>
          <a:endParaRPr lang="en-US" sz="2000" dirty="0"/>
        </a:p>
      </dgm:t>
    </dgm:pt>
    <dgm:pt modelId="{ACFFEF38-D35A-4AE0-9FB2-5CC58C5508CB}" type="parTrans" cxnId="{20FAA94F-BCC1-4D80-8E98-7E9CB28E7CCE}">
      <dgm:prSet/>
      <dgm:spPr/>
      <dgm:t>
        <a:bodyPr/>
        <a:lstStyle/>
        <a:p>
          <a:endParaRPr lang="en-US"/>
        </a:p>
      </dgm:t>
    </dgm:pt>
    <dgm:pt modelId="{282F4A19-CBF8-4EF2-9140-E8935E297460}" type="sibTrans" cxnId="{20FAA94F-BCC1-4D80-8E98-7E9CB28E7CCE}">
      <dgm:prSet/>
      <dgm:spPr/>
      <dgm:t>
        <a:bodyPr/>
        <a:lstStyle/>
        <a:p>
          <a:endParaRPr lang="en-US"/>
        </a:p>
      </dgm:t>
    </dgm:pt>
    <dgm:pt modelId="{6EA9D71B-37EC-4788-9F36-61C09D734445}">
      <dgm:prSet phldrT="[Text]" custT="1"/>
      <dgm:spPr/>
      <dgm:t>
        <a:bodyPr/>
        <a:lstStyle/>
        <a:p>
          <a:r>
            <a:rPr lang="en-US" sz="2000" dirty="0" smtClean="0">
              <a:latin typeface="Times New Roman" pitchFamily="18" charset="0"/>
              <a:cs typeface="Times New Roman" pitchFamily="18" charset="0"/>
            </a:rPr>
            <a:t>2. </a:t>
          </a:r>
          <a:r>
            <a:rPr lang="vi-VN" sz="2000" dirty="0" smtClean="0">
              <a:latin typeface="Times New Roman" pitchFamily="18" charset="0"/>
              <a:cs typeface="Times New Roman" pitchFamily="18" charset="0"/>
            </a:rPr>
            <a:t>Cắt ngang lời nói của các bên khi họ đang trình bày hoặc hỏi lại ngay trong khi họ đang trình bày.</a:t>
          </a:r>
          <a:endParaRPr lang="en-US" sz="2000" dirty="0"/>
        </a:p>
      </dgm:t>
    </dgm:pt>
    <dgm:pt modelId="{A527304E-2D09-411D-BD87-646535269E57}" type="parTrans" cxnId="{067A954A-AD74-4016-A559-C5383C84903C}">
      <dgm:prSet/>
      <dgm:spPr/>
      <dgm:t>
        <a:bodyPr/>
        <a:lstStyle/>
        <a:p>
          <a:endParaRPr lang="en-US"/>
        </a:p>
      </dgm:t>
    </dgm:pt>
    <dgm:pt modelId="{EE39D2C2-0DA9-4903-86FC-F448B8DA8205}" type="sibTrans" cxnId="{067A954A-AD74-4016-A559-C5383C84903C}">
      <dgm:prSet/>
      <dgm:spPr/>
      <dgm:t>
        <a:bodyPr/>
        <a:lstStyle/>
        <a:p>
          <a:endParaRPr lang="en-US"/>
        </a:p>
      </dgm:t>
    </dgm:pt>
    <dgm:pt modelId="{B2D8F5E3-3B80-438A-940B-FC7CD31C79F2}">
      <dgm:prSet phldrT="[Text]" custT="1"/>
      <dgm:spPr/>
      <dgm:t>
        <a:bodyPr/>
        <a:lstStyle/>
        <a:p>
          <a:r>
            <a:rPr lang="en-US" sz="2000" dirty="0" smtClean="0">
              <a:latin typeface="Times New Roman" pitchFamily="18" charset="0"/>
              <a:cs typeface="Times New Roman" pitchFamily="18" charset="0"/>
            </a:rPr>
            <a:t>3. </a:t>
          </a:r>
          <a:r>
            <a:rPr lang="vi-VN" sz="2000" dirty="0" smtClean="0">
              <a:latin typeface="Times New Roman" pitchFamily="18" charset="0"/>
              <a:cs typeface="Times New Roman" pitchFamily="18" charset="0"/>
            </a:rPr>
            <a:t>Có các cử chỉ cũng như các mang tính chất từ chối, chán nản,….</a:t>
          </a:r>
          <a:endParaRPr lang="en-US" sz="2000" dirty="0"/>
        </a:p>
      </dgm:t>
    </dgm:pt>
    <dgm:pt modelId="{ED8403B9-EFEC-4D54-A279-DC527B3F7E69}" type="parTrans" cxnId="{747D10D5-87E7-4683-B8AB-AF0781493C5E}">
      <dgm:prSet/>
      <dgm:spPr/>
      <dgm:t>
        <a:bodyPr/>
        <a:lstStyle/>
        <a:p>
          <a:endParaRPr lang="en-US"/>
        </a:p>
      </dgm:t>
    </dgm:pt>
    <dgm:pt modelId="{F1283101-AB94-49BD-802B-F08BF7165CCB}" type="sibTrans" cxnId="{747D10D5-87E7-4683-B8AB-AF0781493C5E}">
      <dgm:prSet/>
      <dgm:spPr/>
      <dgm:t>
        <a:bodyPr/>
        <a:lstStyle/>
        <a:p>
          <a:endParaRPr lang="en-US"/>
        </a:p>
      </dgm:t>
    </dgm:pt>
    <dgm:pt modelId="{ECF7EAAB-F542-40FF-8C23-295E4BAFFA6A}" type="pres">
      <dgm:prSet presAssocID="{6947BF96-A217-4385-A15B-2202FA800AA3}" presName="compositeShape" presStyleCnt="0">
        <dgm:presLayoutVars>
          <dgm:dir/>
          <dgm:resizeHandles/>
        </dgm:presLayoutVars>
      </dgm:prSet>
      <dgm:spPr/>
    </dgm:pt>
    <dgm:pt modelId="{63A75C4E-DE98-4655-9C5C-2B4B9C24D4FB}" type="pres">
      <dgm:prSet presAssocID="{6947BF96-A217-4385-A15B-2202FA800AA3}" presName="pyramid" presStyleLbl="node1" presStyleIdx="0" presStyleCnt="1" custScaleX="97503" custLinFactNeighborX="645" custLinFactNeighborY="1536"/>
      <dgm:spPr>
        <a:solidFill>
          <a:srgbClr val="FFC000"/>
        </a:solidFill>
      </dgm:spPr>
      <dgm:t>
        <a:bodyPr/>
        <a:lstStyle/>
        <a:p>
          <a:endParaRPr lang="en-US"/>
        </a:p>
      </dgm:t>
    </dgm:pt>
    <dgm:pt modelId="{E4E9F66D-644D-4877-BCEF-D504D1BF3EFE}" type="pres">
      <dgm:prSet presAssocID="{6947BF96-A217-4385-A15B-2202FA800AA3}" presName="theList" presStyleCnt="0"/>
      <dgm:spPr/>
    </dgm:pt>
    <dgm:pt modelId="{B681B48B-C1BB-4B74-8392-37EB36D33CFC}" type="pres">
      <dgm:prSet presAssocID="{2106570C-40AB-4F04-AA9A-C05304FD94E0}" presName="aNode" presStyleLbl="fgAcc1" presStyleIdx="0" presStyleCnt="3" custScaleX="166552" custLinFactNeighborX="28457" custLinFactNeighborY="-16652">
        <dgm:presLayoutVars>
          <dgm:bulletEnabled val="1"/>
        </dgm:presLayoutVars>
      </dgm:prSet>
      <dgm:spPr/>
      <dgm:t>
        <a:bodyPr/>
        <a:lstStyle/>
        <a:p>
          <a:endParaRPr lang="en-US"/>
        </a:p>
      </dgm:t>
    </dgm:pt>
    <dgm:pt modelId="{77A56B78-FA91-4981-B28B-9518EFD888DF}" type="pres">
      <dgm:prSet presAssocID="{2106570C-40AB-4F04-AA9A-C05304FD94E0}" presName="aSpace" presStyleCnt="0"/>
      <dgm:spPr/>
    </dgm:pt>
    <dgm:pt modelId="{6EF99375-F44E-488A-9D0C-79FF6373B95C}" type="pres">
      <dgm:prSet presAssocID="{6EA9D71B-37EC-4788-9F36-61C09D734445}" presName="aNode" presStyleLbl="fgAcc1" presStyleIdx="1" presStyleCnt="3" custScaleX="166552" custLinFactNeighborX="28457" custLinFactNeighborY="-16652">
        <dgm:presLayoutVars>
          <dgm:bulletEnabled val="1"/>
        </dgm:presLayoutVars>
      </dgm:prSet>
      <dgm:spPr/>
      <dgm:t>
        <a:bodyPr/>
        <a:lstStyle/>
        <a:p>
          <a:endParaRPr lang="en-US"/>
        </a:p>
      </dgm:t>
    </dgm:pt>
    <dgm:pt modelId="{3D147D77-93D5-4256-B0C6-161055F05FF3}" type="pres">
      <dgm:prSet presAssocID="{6EA9D71B-37EC-4788-9F36-61C09D734445}" presName="aSpace" presStyleCnt="0"/>
      <dgm:spPr/>
    </dgm:pt>
    <dgm:pt modelId="{C0A58D06-2202-48AC-BFFC-F0C979778950}" type="pres">
      <dgm:prSet presAssocID="{B2D8F5E3-3B80-438A-940B-FC7CD31C79F2}" presName="aNode" presStyleLbl="fgAcc1" presStyleIdx="2" presStyleCnt="3" custScaleX="166552" custLinFactNeighborX="28457" custLinFactNeighborY="-16652">
        <dgm:presLayoutVars>
          <dgm:bulletEnabled val="1"/>
        </dgm:presLayoutVars>
      </dgm:prSet>
      <dgm:spPr/>
      <dgm:t>
        <a:bodyPr/>
        <a:lstStyle/>
        <a:p>
          <a:endParaRPr lang="en-US"/>
        </a:p>
      </dgm:t>
    </dgm:pt>
    <dgm:pt modelId="{36921882-2E81-477B-8A67-3B76AE58EC2A}" type="pres">
      <dgm:prSet presAssocID="{B2D8F5E3-3B80-438A-940B-FC7CD31C79F2}" presName="aSpace" presStyleCnt="0"/>
      <dgm:spPr/>
    </dgm:pt>
  </dgm:ptLst>
  <dgm:cxnLst>
    <dgm:cxn modelId="{B812AF6D-5810-4C17-B131-6FF911C86EBC}" type="presOf" srcId="{6EA9D71B-37EC-4788-9F36-61C09D734445}" destId="{6EF99375-F44E-488A-9D0C-79FF6373B95C}" srcOrd="0" destOrd="0" presId="urn:microsoft.com/office/officeart/2005/8/layout/pyramid2"/>
    <dgm:cxn modelId="{E0EEEC1E-0080-4A4A-90E3-C2E1010AF2DA}" type="presOf" srcId="{B2D8F5E3-3B80-438A-940B-FC7CD31C79F2}" destId="{C0A58D06-2202-48AC-BFFC-F0C979778950}" srcOrd="0" destOrd="0" presId="urn:microsoft.com/office/officeart/2005/8/layout/pyramid2"/>
    <dgm:cxn modelId="{067A954A-AD74-4016-A559-C5383C84903C}" srcId="{6947BF96-A217-4385-A15B-2202FA800AA3}" destId="{6EA9D71B-37EC-4788-9F36-61C09D734445}" srcOrd="1" destOrd="0" parTransId="{A527304E-2D09-411D-BD87-646535269E57}" sibTransId="{EE39D2C2-0DA9-4903-86FC-F448B8DA8205}"/>
    <dgm:cxn modelId="{20FAA94F-BCC1-4D80-8E98-7E9CB28E7CCE}" srcId="{6947BF96-A217-4385-A15B-2202FA800AA3}" destId="{2106570C-40AB-4F04-AA9A-C05304FD94E0}" srcOrd="0" destOrd="0" parTransId="{ACFFEF38-D35A-4AE0-9FB2-5CC58C5508CB}" sibTransId="{282F4A19-CBF8-4EF2-9140-E8935E297460}"/>
    <dgm:cxn modelId="{B220BB02-D098-4183-B921-A118E4D7B96F}" type="presOf" srcId="{2106570C-40AB-4F04-AA9A-C05304FD94E0}" destId="{B681B48B-C1BB-4B74-8392-37EB36D33CFC}" srcOrd="0" destOrd="0" presId="urn:microsoft.com/office/officeart/2005/8/layout/pyramid2"/>
    <dgm:cxn modelId="{747D10D5-87E7-4683-B8AB-AF0781493C5E}" srcId="{6947BF96-A217-4385-A15B-2202FA800AA3}" destId="{B2D8F5E3-3B80-438A-940B-FC7CD31C79F2}" srcOrd="2" destOrd="0" parTransId="{ED8403B9-EFEC-4D54-A279-DC527B3F7E69}" sibTransId="{F1283101-AB94-49BD-802B-F08BF7165CCB}"/>
    <dgm:cxn modelId="{67763744-93A7-47F9-8585-77B260462440}" type="presOf" srcId="{6947BF96-A217-4385-A15B-2202FA800AA3}" destId="{ECF7EAAB-F542-40FF-8C23-295E4BAFFA6A}" srcOrd="0" destOrd="0" presId="urn:microsoft.com/office/officeart/2005/8/layout/pyramid2"/>
    <dgm:cxn modelId="{761FC7E6-B159-4E06-A79D-ADAF7A054968}" type="presParOf" srcId="{ECF7EAAB-F542-40FF-8C23-295E4BAFFA6A}" destId="{63A75C4E-DE98-4655-9C5C-2B4B9C24D4FB}" srcOrd="0" destOrd="0" presId="urn:microsoft.com/office/officeart/2005/8/layout/pyramid2"/>
    <dgm:cxn modelId="{D14B3F75-DA01-410E-9243-184E1875C9C7}" type="presParOf" srcId="{ECF7EAAB-F542-40FF-8C23-295E4BAFFA6A}" destId="{E4E9F66D-644D-4877-BCEF-D504D1BF3EFE}" srcOrd="1" destOrd="0" presId="urn:microsoft.com/office/officeart/2005/8/layout/pyramid2"/>
    <dgm:cxn modelId="{FCA2D3E5-D80E-43E1-BE09-629D65BF2B29}" type="presParOf" srcId="{E4E9F66D-644D-4877-BCEF-D504D1BF3EFE}" destId="{B681B48B-C1BB-4B74-8392-37EB36D33CFC}" srcOrd="0" destOrd="0" presId="urn:microsoft.com/office/officeart/2005/8/layout/pyramid2"/>
    <dgm:cxn modelId="{0C141EBA-1EB3-4D90-ABB4-37505FCD242D}" type="presParOf" srcId="{E4E9F66D-644D-4877-BCEF-D504D1BF3EFE}" destId="{77A56B78-FA91-4981-B28B-9518EFD888DF}" srcOrd="1" destOrd="0" presId="urn:microsoft.com/office/officeart/2005/8/layout/pyramid2"/>
    <dgm:cxn modelId="{70531905-CBF1-48B9-B4E0-EEACC75A9BB4}" type="presParOf" srcId="{E4E9F66D-644D-4877-BCEF-D504D1BF3EFE}" destId="{6EF99375-F44E-488A-9D0C-79FF6373B95C}" srcOrd="2" destOrd="0" presId="urn:microsoft.com/office/officeart/2005/8/layout/pyramid2"/>
    <dgm:cxn modelId="{CEAA35D5-E71F-4514-A6C2-890F2F0B18E8}" type="presParOf" srcId="{E4E9F66D-644D-4877-BCEF-D504D1BF3EFE}" destId="{3D147D77-93D5-4256-B0C6-161055F05FF3}" srcOrd="3" destOrd="0" presId="urn:microsoft.com/office/officeart/2005/8/layout/pyramid2"/>
    <dgm:cxn modelId="{CAFE336D-4907-425C-B93B-C515EC7707F5}" type="presParOf" srcId="{E4E9F66D-644D-4877-BCEF-D504D1BF3EFE}" destId="{C0A58D06-2202-48AC-BFFC-F0C979778950}" srcOrd="4" destOrd="0" presId="urn:microsoft.com/office/officeart/2005/8/layout/pyramid2"/>
    <dgm:cxn modelId="{1C491E0D-6C41-4A50-8FB5-A48C4059D0EF}" type="presParOf" srcId="{E4E9F66D-644D-4877-BCEF-D504D1BF3EFE}" destId="{36921882-2E81-477B-8A67-3B76AE58EC2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47BF96-A217-4385-A15B-2202FA800AA3}" type="doc">
      <dgm:prSet loTypeId="urn:microsoft.com/office/officeart/2005/8/layout/pyramid2" loCatId="list" qsTypeId="urn:microsoft.com/office/officeart/2005/8/quickstyle/3d2" qsCatId="3D" csTypeId="urn:microsoft.com/office/officeart/2005/8/colors/accent2_1" csCatId="accent2" phldr="1"/>
      <dgm:spPr/>
    </dgm:pt>
    <dgm:pt modelId="{2106570C-40AB-4F04-AA9A-C05304FD94E0}">
      <dgm:prSet phldrT="[Text]" custT="1"/>
      <dgm:spPr/>
      <dgm:t>
        <a:bodyPr/>
        <a:lstStyle/>
        <a:p>
          <a:r>
            <a:rPr lang="en-US" sz="2000" dirty="0" smtClean="0">
              <a:latin typeface="Times New Roman" pitchFamily="18" charset="0"/>
              <a:cs typeface="Times New Roman" pitchFamily="18" charset="0"/>
            </a:rPr>
            <a:t>4. </a:t>
          </a:r>
          <a:r>
            <a:rPr lang="vi-VN" sz="2000" dirty="0" smtClean="0">
              <a:latin typeface="Times New Roman" pitchFamily="18" charset="0"/>
              <a:cs typeface="Times New Roman" pitchFamily="18" charset="0"/>
            </a:rPr>
            <a:t>Có lời nói/thái độ để phủ định hay khó chịu khi đối tượng trình bày lòng vòng, dài dòng hoặc đặt ra nhiều câu hỏi khác không có liên quan đến vụ việc…</a:t>
          </a:r>
          <a:endParaRPr lang="en-US" sz="2000" dirty="0"/>
        </a:p>
      </dgm:t>
    </dgm:pt>
    <dgm:pt modelId="{ACFFEF38-D35A-4AE0-9FB2-5CC58C5508CB}" type="parTrans" cxnId="{20FAA94F-BCC1-4D80-8E98-7E9CB28E7CCE}">
      <dgm:prSet/>
      <dgm:spPr/>
      <dgm:t>
        <a:bodyPr/>
        <a:lstStyle/>
        <a:p>
          <a:endParaRPr lang="en-US"/>
        </a:p>
      </dgm:t>
    </dgm:pt>
    <dgm:pt modelId="{282F4A19-CBF8-4EF2-9140-E8935E297460}" type="sibTrans" cxnId="{20FAA94F-BCC1-4D80-8E98-7E9CB28E7CCE}">
      <dgm:prSet/>
      <dgm:spPr/>
      <dgm:t>
        <a:bodyPr/>
        <a:lstStyle/>
        <a:p>
          <a:endParaRPr lang="en-US"/>
        </a:p>
      </dgm:t>
    </dgm:pt>
    <dgm:pt modelId="{6EA9D71B-37EC-4788-9F36-61C09D734445}">
      <dgm:prSet phldrT="[Text]" custT="1"/>
      <dgm:spPr/>
      <dgm:t>
        <a:bodyPr/>
        <a:lstStyle/>
        <a:p>
          <a:r>
            <a:rPr lang="en-US" sz="2000" dirty="0" smtClean="0">
              <a:latin typeface="Times New Roman" pitchFamily="18" charset="0"/>
              <a:cs typeface="Times New Roman" pitchFamily="18" charset="0"/>
            </a:rPr>
            <a:t>5. T</a:t>
          </a:r>
          <a:r>
            <a:rPr lang="vi-VN" sz="2000" dirty="0" smtClean="0">
              <a:latin typeface="Times New Roman" pitchFamily="18" charset="0"/>
              <a:cs typeface="Times New Roman" pitchFamily="18" charset="0"/>
            </a:rPr>
            <a:t>ức giận, buồn bã hay cáu giận khi các bên tham gia hòa giải có cử chỉ hoặc lời nói làm mình không hài lòng bởi đó là những bức xúc của họ.</a:t>
          </a:r>
          <a:endParaRPr lang="en-US" sz="2000" dirty="0"/>
        </a:p>
      </dgm:t>
    </dgm:pt>
    <dgm:pt modelId="{A527304E-2D09-411D-BD87-646535269E57}" type="parTrans" cxnId="{067A954A-AD74-4016-A559-C5383C84903C}">
      <dgm:prSet/>
      <dgm:spPr/>
      <dgm:t>
        <a:bodyPr/>
        <a:lstStyle/>
        <a:p>
          <a:endParaRPr lang="en-US"/>
        </a:p>
      </dgm:t>
    </dgm:pt>
    <dgm:pt modelId="{EE39D2C2-0DA9-4903-86FC-F448B8DA8205}" type="sibTrans" cxnId="{067A954A-AD74-4016-A559-C5383C84903C}">
      <dgm:prSet/>
      <dgm:spPr/>
      <dgm:t>
        <a:bodyPr/>
        <a:lstStyle/>
        <a:p>
          <a:endParaRPr lang="en-US"/>
        </a:p>
      </dgm:t>
    </dgm:pt>
    <dgm:pt modelId="{ECF7EAAB-F542-40FF-8C23-295E4BAFFA6A}" type="pres">
      <dgm:prSet presAssocID="{6947BF96-A217-4385-A15B-2202FA800AA3}" presName="compositeShape" presStyleCnt="0">
        <dgm:presLayoutVars>
          <dgm:dir/>
          <dgm:resizeHandles/>
        </dgm:presLayoutVars>
      </dgm:prSet>
      <dgm:spPr/>
    </dgm:pt>
    <dgm:pt modelId="{63A75C4E-DE98-4655-9C5C-2B4B9C24D4FB}" type="pres">
      <dgm:prSet presAssocID="{6947BF96-A217-4385-A15B-2202FA800AA3}" presName="pyramid" presStyleLbl="node1" presStyleIdx="0" presStyleCnt="1" custScaleX="97503" custLinFactNeighborX="645" custLinFactNeighborY="1536"/>
      <dgm:spPr>
        <a:solidFill>
          <a:srgbClr val="FFC000"/>
        </a:solidFill>
      </dgm:spPr>
      <dgm:t>
        <a:bodyPr/>
        <a:lstStyle/>
        <a:p>
          <a:endParaRPr lang="en-US"/>
        </a:p>
      </dgm:t>
    </dgm:pt>
    <dgm:pt modelId="{E4E9F66D-644D-4877-BCEF-D504D1BF3EFE}" type="pres">
      <dgm:prSet presAssocID="{6947BF96-A217-4385-A15B-2202FA800AA3}" presName="theList" presStyleCnt="0"/>
      <dgm:spPr/>
    </dgm:pt>
    <dgm:pt modelId="{B681B48B-C1BB-4B74-8392-37EB36D33CFC}" type="pres">
      <dgm:prSet presAssocID="{2106570C-40AB-4F04-AA9A-C05304FD94E0}" presName="aNode" presStyleLbl="fgAcc1" presStyleIdx="0" presStyleCnt="2" custScaleX="166552" custLinFactNeighborX="28457" custLinFactNeighborY="-16652">
        <dgm:presLayoutVars>
          <dgm:bulletEnabled val="1"/>
        </dgm:presLayoutVars>
      </dgm:prSet>
      <dgm:spPr/>
      <dgm:t>
        <a:bodyPr/>
        <a:lstStyle/>
        <a:p>
          <a:endParaRPr lang="en-US"/>
        </a:p>
      </dgm:t>
    </dgm:pt>
    <dgm:pt modelId="{77A56B78-FA91-4981-B28B-9518EFD888DF}" type="pres">
      <dgm:prSet presAssocID="{2106570C-40AB-4F04-AA9A-C05304FD94E0}" presName="aSpace" presStyleCnt="0"/>
      <dgm:spPr/>
    </dgm:pt>
    <dgm:pt modelId="{6EF99375-F44E-488A-9D0C-79FF6373B95C}" type="pres">
      <dgm:prSet presAssocID="{6EA9D71B-37EC-4788-9F36-61C09D734445}" presName="aNode" presStyleLbl="fgAcc1" presStyleIdx="1" presStyleCnt="2" custScaleX="166552" custLinFactNeighborX="28457" custLinFactNeighborY="-16652">
        <dgm:presLayoutVars>
          <dgm:bulletEnabled val="1"/>
        </dgm:presLayoutVars>
      </dgm:prSet>
      <dgm:spPr/>
      <dgm:t>
        <a:bodyPr/>
        <a:lstStyle/>
        <a:p>
          <a:endParaRPr lang="en-US"/>
        </a:p>
      </dgm:t>
    </dgm:pt>
    <dgm:pt modelId="{3D147D77-93D5-4256-B0C6-161055F05FF3}" type="pres">
      <dgm:prSet presAssocID="{6EA9D71B-37EC-4788-9F36-61C09D734445}" presName="aSpace" presStyleCnt="0"/>
      <dgm:spPr/>
    </dgm:pt>
  </dgm:ptLst>
  <dgm:cxnLst>
    <dgm:cxn modelId="{067A954A-AD74-4016-A559-C5383C84903C}" srcId="{6947BF96-A217-4385-A15B-2202FA800AA3}" destId="{6EA9D71B-37EC-4788-9F36-61C09D734445}" srcOrd="1" destOrd="0" parTransId="{A527304E-2D09-411D-BD87-646535269E57}" sibTransId="{EE39D2C2-0DA9-4903-86FC-F448B8DA8205}"/>
    <dgm:cxn modelId="{868A29C7-CD66-40CC-B7A2-A1E74D839171}" type="presOf" srcId="{6947BF96-A217-4385-A15B-2202FA800AA3}" destId="{ECF7EAAB-F542-40FF-8C23-295E4BAFFA6A}" srcOrd="0" destOrd="0" presId="urn:microsoft.com/office/officeart/2005/8/layout/pyramid2"/>
    <dgm:cxn modelId="{F337D91D-D023-4F89-A8C6-692114769E53}" type="presOf" srcId="{6EA9D71B-37EC-4788-9F36-61C09D734445}" destId="{6EF99375-F44E-488A-9D0C-79FF6373B95C}" srcOrd="0" destOrd="0" presId="urn:microsoft.com/office/officeart/2005/8/layout/pyramid2"/>
    <dgm:cxn modelId="{98E6805C-90CB-4A46-9E54-3828335052D1}" type="presOf" srcId="{2106570C-40AB-4F04-AA9A-C05304FD94E0}" destId="{B681B48B-C1BB-4B74-8392-37EB36D33CFC}" srcOrd="0" destOrd="0" presId="urn:microsoft.com/office/officeart/2005/8/layout/pyramid2"/>
    <dgm:cxn modelId="{20FAA94F-BCC1-4D80-8E98-7E9CB28E7CCE}" srcId="{6947BF96-A217-4385-A15B-2202FA800AA3}" destId="{2106570C-40AB-4F04-AA9A-C05304FD94E0}" srcOrd="0" destOrd="0" parTransId="{ACFFEF38-D35A-4AE0-9FB2-5CC58C5508CB}" sibTransId="{282F4A19-CBF8-4EF2-9140-E8935E297460}"/>
    <dgm:cxn modelId="{A397ACCD-084F-4FC1-844D-017951A19BA3}" type="presParOf" srcId="{ECF7EAAB-F542-40FF-8C23-295E4BAFFA6A}" destId="{63A75C4E-DE98-4655-9C5C-2B4B9C24D4FB}" srcOrd="0" destOrd="0" presId="urn:microsoft.com/office/officeart/2005/8/layout/pyramid2"/>
    <dgm:cxn modelId="{3CE6C34E-494B-4F80-A9B2-A869F1BBDE0A}" type="presParOf" srcId="{ECF7EAAB-F542-40FF-8C23-295E4BAFFA6A}" destId="{E4E9F66D-644D-4877-BCEF-D504D1BF3EFE}" srcOrd="1" destOrd="0" presId="urn:microsoft.com/office/officeart/2005/8/layout/pyramid2"/>
    <dgm:cxn modelId="{CDE43C72-2DC0-4DB2-8AD4-980614B0FB16}" type="presParOf" srcId="{E4E9F66D-644D-4877-BCEF-D504D1BF3EFE}" destId="{B681B48B-C1BB-4B74-8392-37EB36D33CFC}" srcOrd="0" destOrd="0" presId="urn:microsoft.com/office/officeart/2005/8/layout/pyramid2"/>
    <dgm:cxn modelId="{4C45B0E1-6AB1-447B-854A-A67E7D1BC859}" type="presParOf" srcId="{E4E9F66D-644D-4877-BCEF-D504D1BF3EFE}" destId="{77A56B78-FA91-4981-B28B-9518EFD888DF}" srcOrd="1" destOrd="0" presId="urn:microsoft.com/office/officeart/2005/8/layout/pyramid2"/>
    <dgm:cxn modelId="{28FEE0BE-8492-4214-BADD-8061E9B419F8}" type="presParOf" srcId="{E4E9F66D-644D-4877-BCEF-D504D1BF3EFE}" destId="{6EF99375-F44E-488A-9D0C-79FF6373B95C}" srcOrd="2" destOrd="0" presId="urn:microsoft.com/office/officeart/2005/8/layout/pyramid2"/>
    <dgm:cxn modelId="{F4320E0D-667F-4CFF-BEB1-2CF1EB1506FF}" type="presParOf" srcId="{E4E9F66D-644D-4877-BCEF-D504D1BF3EFE}" destId="{3D147D77-93D5-4256-B0C6-161055F05FF3}"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EE0BC4-AF33-40C8-8279-1BAE1AC3B8D5}" type="doc">
      <dgm:prSet loTypeId="urn:microsoft.com/office/officeart/2008/layout/NameandTitleOrganizationalChart" loCatId="hierarchy" qsTypeId="urn:microsoft.com/office/officeart/2005/8/quickstyle/3d3" qsCatId="3D" csTypeId="urn:microsoft.com/office/officeart/2005/8/colors/colorful3" csCatId="colorful" phldr="1"/>
      <dgm:spPr/>
      <dgm:t>
        <a:bodyPr/>
        <a:lstStyle/>
        <a:p>
          <a:endParaRPr lang="en-US"/>
        </a:p>
      </dgm:t>
    </dgm:pt>
    <dgm:pt modelId="{9EAC4B2B-C6AF-4C58-A592-C8C6D4967558}">
      <dgm:prSet phldrT="[Text]"/>
      <dgm:spPr/>
      <dgm:t>
        <a:bodyPr/>
        <a:lstStyle/>
        <a:p>
          <a:r>
            <a:rPr lang="vi-VN" dirty="0" smtClean="0">
              <a:latin typeface="Times New Roman" panose="02020603050405020304" pitchFamily="18" charset="0"/>
              <a:cs typeface="Times New Roman" panose="02020603050405020304" pitchFamily="18" charset="0"/>
            </a:rPr>
            <a:t>Kỹ năng chuẩn bị hòa giải</a:t>
          </a:r>
          <a:endParaRPr lang="en-US" dirty="0">
            <a:latin typeface="Times New Roman" panose="02020603050405020304" pitchFamily="18" charset="0"/>
            <a:cs typeface="Times New Roman" panose="02020603050405020304" pitchFamily="18" charset="0"/>
          </a:endParaRPr>
        </a:p>
      </dgm:t>
    </dgm:pt>
    <dgm:pt modelId="{42717EC6-2475-4614-9B68-BD5316884BF8}" type="parTrans" cxnId="{0AE729AB-C77F-4F07-ABD0-A35DA9573493}">
      <dgm:prSet/>
      <dgm:spPr/>
      <dgm:t>
        <a:bodyPr/>
        <a:lstStyle/>
        <a:p>
          <a:endParaRPr lang="en-US"/>
        </a:p>
      </dgm:t>
    </dgm:pt>
    <dgm:pt modelId="{C5C75A38-906F-48F0-BA19-1D3DB54B27DA}" type="sibTrans" cxnId="{0AE729AB-C77F-4F07-ABD0-A35DA9573493}">
      <dgm:prSet/>
      <dgm:spPr/>
      <dgm:t>
        <a:bodyPr/>
        <a:lstStyle/>
        <a:p>
          <a:endParaRPr lang="en-US">
            <a:latin typeface="Times New Roman" panose="02020603050405020304" pitchFamily="18" charset="0"/>
            <a:cs typeface="Times New Roman" panose="02020603050405020304" pitchFamily="18" charset="0"/>
          </a:endParaRPr>
        </a:p>
      </dgm:t>
    </dgm:pt>
    <dgm:pt modelId="{E1C7E7B8-B734-4347-8BE6-360010A8DAFD}">
      <dgm:prSet phldrT="[Text]"/>
      <dgm:spPr/>
      <dgm:t>
        <a:bodyPr/>
        <a:lstStyle/>
        <a:p>
          <a:r>
            <a:rPr lang="vi-VN" dirty="0" smtClean="0">
              <a:latin typeface="Times New Roman" panose="02020603050405020304" pitchFamily="18" charset="0"/>
              <a:cs typeface="Times New Roman" panose="02020603050405020304" pitchFamily="18" charset="0"/>
            </a:rPr>
            <a:t>Kỹ năng chuẩn bị hồ sơ</a:t>
          </a:r>
          <a:endParaRPr lang="en-US" dirty="0">
            <a:latin typeface="Times New Roman" panose="02020603050405020304" pitchFamily="18" charset="0"/>
            <a:cs typeface="Times New Roman" panose="02020603050405020304" pitchFamily="18" charset="0"/>
          </a:endParaRPr>
        </a:p>
      </dgm:t>
    </dgm:pt>
    <dgm:pt modelId="{FC8BA717-5375-4D6D-82DE-BF7270F7AD56}" type="parTrans" cxnId="{43E0D7FD-0DEF-41D8-923E-CED1895E12A6}">
      <dgm:prSet/>
      <dgm:spPr/>
      <dgm:t>
        <a:bodyPr/>
        <a:lstStyle/>
        <a:p>
          <a:endParaRPr lang="en-US">
            <a:latin typeface="Times New Roman" panose="02020603050405020304" pitchFamily="18" charset="0"/>
            <a:cs typeface="Times New Roman" panose="02020603050405020304" pitchFamily="18" charset="0"/>
          </a:endParaRPr>
        </a:p>
      </dgm:t>
    </dgm:pt>
    <dgm:pt modelId="{BBE79EB1-2D2D-4074-807B-82A635CC79AE}" type="sibTrans" cxnId="{43E0D7FD-0DEF-41D8-923E-CED1895E12A6}">
      <dgm:prSet/>
      <dgm:spPr/>
      <dgm:t>
        <a:bodyPr/>
        <a:lstStyle/>
        <a:p>
          <a:endParaRPr lang="en-US">
            <a:latin typeface="Times New Roman" panose="02020603050405020304" pitchFamily="18" charset="0"/>
            <a:cs typeface="Times New Roman" panose="02020603050405020304" pitchFamily="18" charset="0"/>
          </a:endParaRPr>
        </a:p>
      </dgm:t>
    </dgm:pt>
    <dgm:pt modelId="{2DE813D4-7559-434D-9D0E-216BC62D2DB3}">
      <dgm:prSet phldrT="[Text]"/>
      <dgm:spPr/>
      <dgm:t>
        <a:bodyPr/>
        <a:lstStyle/>
        <a:p>
          <a:r>
            <a:rPr lang="vi-VN" dirty="0" smtClean="0">
              <a:latin typeface="Times New Roman" panose="02020603050405020304" pitchFamily="18" charset="0"/>
              <a:cs typeface="Times New Roman" panose="02020603050405020304" pitchFamily="18" charset="0"/>
            </a:rPr>
            <a:t>Kỹ năng tiếp nhận và phân tích hồ sơ</a:t>
          </a:r>
          <a:endParaRPr lang="en-US" dirty="0">
            <a:latin typeface="Times New Roman" panose="02020603050405020304" pitchFamily="18" charset="0"/>
            <a:cs typeface="Times New Roman" panose="02020603050405020304" pitchFamily="18" charset="0"/>
          </a:endParaRPr>
        </a:p>
      </dgm:t>
    </dgm:pt>
    <dgm:pt modelId="{4BA40704-12AB-4917-9398-ABD557DDA393}" type="parTrans" cxnId="{021A5156-D965-440B-AF1B-682D0E90C4BD}">
      <dgm:prSet/>
      <dgm:spPr/>
      <dgm:t>
        <a:bodyPr/>
        <a:lstStyle/>
        <a:p>
          <a:endParaRPr lang="en-US">
            <a:latin typeface="Times New Roman" panose="02020603050405020304" pitchFamily="18" charset="0"/>
            <a:cs typeface="Times New Roman" panose="02020603050405020304" pitchFamily="18" charset="0"/>
          </a:endParaRPr>
        </a:p>
      </dgm:t>
    </dgm:pt>
    <dgm:pt modelId="{6733844F-1C39-42FF-9BAA-CD0E81019E38}" type="sibTrans" cxnId="{021A5156-D965-440B-AF1B-682D0E90C4BD}">
      <dgm:prSet/>
      <dgm:spPr/>
      <dgm:t>
        <a:bodyPr/>
        <a:lstStyle/>
        <a:p>
          <a:endParaRPr lang="en-US">
            <a:latin typeface="Times New Roman" panose="02020603050405020304" pitchFamily="18" charset="0"/>
            <a:cs typeface="Times New Roman" panose="02020603050405020304" pitchFamily="18" charset="0"/>
          </a:endParaRPr>
        </a:p>
      </dgm:t>
    </dgm:pt>
    <dgm:pt modelId="{C6A42FE3-5D53-4E6A-AA17-289116DB736D}" type="pres">
      <dgm:prSet presAssocID="{E0EE0BC4-AF33-40C8-8279-1BAE1AC3B8D5}" presName="hierChild1" presStyleCnt="0">
        <dgm:presLayoutVars>
          <dgm:orgChart val="1"/>
          <dgm:chPref val="1"/>
          <dgm:dir/>
          <dgm:animOne val="branch"/>
          <dgm:animLvl val="lvl"/>
          <dgm:resizeHandles/>
        </dgm:presLayoutVars>
      </dgm:prSet>
      <dgm:spPr/>
      <dgm:t>
        <a:bodyPr/>
        <a:lstStyle/>
        <a:p>
          <a:endParaRPr lang="en-US"/>
        </a:p>
      </dgm:t>
    </dgm:pt>
    <dgm:pt modelId="{06A7D413-1910-43D7-B347-8482A894A939}" type="pres">
      <dgm:prSet presAssocID="{9EAC4B2B-C6AF-4C58-A592-C8C6D4967558}" presName="hierRoot1" presStyleCnt="0">
        <dgm:presLayoutVars>
          <dgm:hierBranch val="init"/>
        </dgm:presLayoutVars>
      </dgm:prSet>
      <dgm:spPr/>
    </dgm:pt>
    <dgm:pt modelId="{30FA61B7-D907-4F6D-84E2-F2C19FBB829C}" type="pres">
      <dgm:prSet presAssocID="{9EAC4B2B-C6AF-4C58-A592-C8C6D4967558}" presName="rootComposite1" presStyleCnt="0"/>
      <dgm:spPr/>
    </dgm:pt>
    <dgm:pt modelId="{BC576F2C-0147-4B8B-B560-5EF423A9648A}" type="pres">
      <dgm:prSet presAssocID="{9EAC4B2B-C6AF-4C58-A592-C8C6D4967558}" presName="rootText1" presStyleLbl="node0" presStyleIdx="0" presStyleCnt="1">
        <dgm:presLayoutVars>
          <dgm:chMax/>
          <dgm:chPref val="3"/>
        </dgm:presLayoutVars>
      </dgm:prSet>
      <dgm:spPr/>
      <dgm:t>
        <a:bodyPr/>
        <a:lstStyle/>
        <a:p>
          <a:endParaRPr lang="en-US"/>
        </a:p>
      </dgm:t>
    </dgm:pt>
    <dgm:pt modelId="{6876290C-81B2-4D3C-B8B7-8B12771415D8}" type="pres">
      <dgm:prSet presAssocID="{9EAC4B2B-C6AF-4C58-A592-C8C6D4967558}" presName="titleText1" presStyleLbl="fgAcc0" presStyleIdx="0" presStyleCnt="1">
        <dgm:presLayoutVars>
          <dgm:chMax val="0"/>
          <dgm:chPref val="0"/>
        </dgm:presLayoutVars>
      </dgm:prSet>
      <dgm:spPr/>
      <dgm:t>
        <a:bodyPr/>
        <a:lstStyle/>
        <a:p>
          <a:endParaRPr lang="en-US"/>
        </a:p>
      </dgm:t>
    </dgm:pt>
    <dgm:pt modelId="{15A8B576-B8CE-4643-85C3-E709D146E97B}" type="pres">
      <dgm:prSet presAssocID="{9EAC4B2B-C6AF-4C58-A592-C8C6D4967558}" presName="rootConnector1" presStyleLbl="node1" presStyleIdx="0" presStyleCnt="2"/>
      <dgm:spPr/>
      <dgm:t>
        <a:bodyPr/>
        <a:lstStyle/>
        <a:p>
          <a:endParaRPr lang="en-US"/>
        </a:p>
      </dgm:t>
    </dgm:pt>
    <dgm:pt modelId="{2D973BFC-CBBF-492D-B29D-BED8FD1BC39D}" type="pres">
      <dgm:prSet presAssocID="{9EAC4B2B-C6AF-4C58-A592-C8C6D4967558}" presName="hierChild2" presStyleCnt="0"/>
      <dgm:spPr/>
    </dgm:pt>
    <dgm:pt modelId="{AA5BA312-57F9-41D6-9A15-D91D42FB2FE1}" type="pres">
      <dgm:prSet presAssocID="{FC8BA717-5375-4D6D-82DE-BF7270F7AD56}" presName="Name37" presStyleLbl="parChTrans1D2" presStyleIdx="0" presStyleCnt="2"/>
      <dgm:spPr/>
      <dgm:t>
        <a:bodyPr/>
        <a:lstStyle/>
        <a:p>
          <a:endParaRPr lang="en-US"/>
        </a:p>
      </dgm:t>
    </dgm:pt>
    <dgm:pt modelId="{C1070218-D4FF-4AC9-9169-D5F65C34A822}" type="pres">
      <dgm:prSet presAssocID="{E1C7E7B8-B734-4347-8BE6-360010A8DAFD}" presName="hierRoot2" presStyleCnt="0">
        <dgm:presLayoutVars>
          <dgm:hierBranch val="init"/>
        </dgm:presLayoutVars>
      </dgm:prSet>
      <dgm:spPr/>
    </dgm:pt>
    <dgm:pt modelId="{1079C964-C19E-4842-AC32-8EE9D25A131D}" type="pres">
      <dgm:prSet presAssocID="{E1C7E7B8-B734-4347-8BE6-360010A8DAFD}" presName="rootComposite" presStyleCnt="0"/>
      <dgm:spPr/>
    </dgm:pt>
    <dgm:pt modelId="{BD427E7E-8D21-41A5-A515-C43FB566AA36}" type="pres">
      <dgm:prSet presAssocID="{E1C7E7B8-B734-4347-8BE6-360010A8DAFD}" presName="rootText" presStyleLbl="node1" presStyleIdx="0" presStyleCnt="2">
        <dgm:presLayoutVars>
          <dgm:chMax/>
          <dgm:chPref val="3"/>
        </dgm:presLayoutVars>
      </dgm:prSet>
      <dgm:spPr/>
      <dgm:t>
        <a:bodyPr/>
        <a:lstStyle/>
        <a:p>
          <a:endParaRPr lang="en-US"/>
        </a:p>
      </dgm:t>
    </dgm:pt>
    <dgm:pt modelId="{A2FBC5A8-3A99-4D51-AD0A-5A4D0AE9769A}" type="pres">
      <dgm:prSet presAssocID="{E1C7E7B8-B734-4347-8BE6-360010A8DAFD}" presName="titleText2" presStyleLbl="fgAcc1" presStyleIdx="0" presStyleCnt="2">
        <dgm:presLayoutVars>
          <dgm:chMax val="0"/>
          <dgm:chPref val="0"/>
        </dgm:presLayoutVars>
      </dgm:prSet>
      <dgm:spPr/>
      <dgm:t>
        <a:bodyPr/>
        <a:lstStyle/>
        <a:p>
          <a:endParaRPr lang="en-US"/>
        </a:p>
      </dgm:t>
    </dgm:pt>
    <dgm:pt modelId="{2A36636E-CB77-4C8A-A2ED-70D80000F6B6}" type="pres">
      <dgm:prSet presAssocID="{E1C7E7B8-B734-4347-8BE6-360010A8DAFD}" presName="rootConnector" presStyleLbl="node2" presStyleIdx="0" presStyleCnt="0"/>
      <dgm:spPr/>
      <dgm:t>
        <a:bodyPr/>
        <a:lstStyle/>
        <a:p>
          <a:endParaRPr lang="en-US"/>
        </a:p>
      </dgm:t>
    </dgm:pt>
    <dgm:pt modelId="{F76A17EA-C59B-4985-827A-AA6E544BA220}" type="pres">
      <dgm:prSet presAssocID="{E1C7E7B8-B734-4347-8BE6-360010A8DAFD}" presName="hierChild4" presStyleCnt="0"/>
      <dgm:spPr/>
    </dgm:pt>
    <dgm:pt modelId="{5DD670F6-D554-4D5E-B23B-FB40512A4C15}" type="pres">
      <dgm:prSet presAssocID="{E1C7E7B8-B734-4347-8BE6-360010A8DAFD}" presName="hierChild5" presStyleCnt="0"/>
      <dgm:spPr/>
    </dgm:pt>
    <dgm:pt modelId="{A2899585-6458-4CBF-A8E6-3626C0021B05}" type="pres">
      <dgm:prSet presAssocID="{4BA40704-12AB-4917-9398-ABD557DDA393}" presName="Name37" presStyleLbl="parChTrans1D2" presStyleIdx="1" presStyleCnt="2"/>
      <dgm:spPr/>
      <dgm:t>
        <a:bodyPr/>
        <a:lstStyle/>
        <a:p>
          <a:endParaRPr lang="en-US"/>
        </a:p>
      </dgm:t>
    </dgm:pt>
    <dgm:pt modelId="{BD45695B-5777-4D8E-BA77-04331B1AD83B}" type="pres">
      <dgm:prSet presAssocID="{2DE813D4-7559-434D-9D0E-216BC62D2DB3}" presName="hierRoot2" presStyleCnt="0">
        <dgm:presLayoutVars>
          <dgm:hierBranch val="init"/>
        </dgm:presLayoutVars>
      </dgm:prSet>
      <dgm:spPr/>
    </dgm:pt>
    <dgm:pt modelId="{C44CCDB8-C180-4AF5-9D21-36A70026BFF6}" type="pres">
      <dgm:prSet presAssocID="{2DE813D4-7559-434D-9D0E-216BC62D2DB3}" presName="rootComposite" presStyleCnt="0"/>
      <dgm:spPr/>
    </dgm:pt>
    <dgm:pt modelId="{CF6A386B-8E6E-4125-8369-4FD2A66675DD}" type="pres">
      <dgm:prSet presAssocID="{2DE813D4-7559-434D-9D0E-216BC62D2DB3}" presName="rootText" presStyleLbl="node1" presStyleIdx="1" presStyleCnt="2">
        <dgm:presLayoutVars>
          <dgm:chMax/>
          <dgm:chPref val="3"/>
        </dgm:presLayoutVars>
      </dgm:prSet>
      <dgm:spPr/>
      <dgm:t>
        <a:bodyPr/>
        <a:lstStyle/>
        <a:p>
          <a:endParaRPr lang="en-US"/>
        </a:p>
      </dgm:t>
    </dgm:pt>
    <dgm:pt modelId="{1DE36E83-C28D-4EB8-B7D7-279B1652A1F1}" type="pres">
      <dgm:prSet presAssocID="{2DE813D4-7559-434D-9D0E-216BC62D2DB3}" presName="titleText2" presStyleLbl="fgAcc1" presStyleIdx="1" presStyleCnt="2" custScaleY="73883" custLinFactNeighborX="848" custLinFactNeighborY="27018">
        <dgm:presLayoutVars>
          <dgm:chMax val="0"/>
          <dgm:chPref val="0"/>
        </dgm:presLayoutVars>
      </dgm:prSet>
      <dgm:spPr/>
      <dgm:t>
        <a:bodyPr/>
        <a:lstStyle/>
        <a:p>
          <a:endParaRPr lang="en-US"/>
        </a:p>
      </dgm:t>
    </dgm:pt>
    <dgm:pt modelId="{66A400F7-DEA1-4CC5-A588-62C6DD478F20}" type="pres">
      <dgm:prSet presAssocID="{2DE813D4-7559-434D-9D0E-216BC62D2DB3}" presName="rootConnector" presStyleLbl="node2" presStyleIdx="0" presStyleCnt="0"/>
      <dgm:spPr/>
      <dgm:t>
        <a:bodyPr/>
        <a:lstStyle/>
        <a:p>
          <a:endParaRPr lang="en-US"/>
        </a:p>
      </dgm:t>
    </dgm:pt>
    <dgm:pt modelId="{C1C4C922-F3C3-402D-8D17-3C45F815F07C}" type="pres">
      <dgm:prSet presAssocID="{2DE813D4-7559-434D-9D0E-216BC62D2DB3}" presName="hierChild4" presStyleCnt="0"/>
      <dgm:spPr/>
    </dgm:pt>
    <dgm:pt modelId="{32EC1907-03CF-45B5-B457-A2C820328F41}" type="pres">
      <dgm:prSet presAssocID="{2DE813D4-7559-434D-9D0E-216BC62D2DB3}" presName="hierChild5" presStyleCnt="0"/>
      <dgm:spPr/>
    </dgm:pt>
    <dgm:pt modelId="{6D0FE543-D087-4884-A310-C5D142EE5B9E}" type="pres">
      <dgm:prSet presAssocID="{9EAC4B2B-C6AF-4C58-A592-C8C6D4967558}" presName="hierChild3" presStyleCnt="0"/>
      <dgm:spPr/>
    </dgm:pt>
  </dgm:ptLst>
  <dgm:cxnLst>
    <dgm:cxn modelId="{6516D77E-1BDC-4FD7-8BAA-79FB5634143F}" type="presOf" srcId="{BBE79EB1-2D2D-4074-807B-82A635CC79AE}" destId="{A2FBC5A8-3A99-4D51-AD0A-5A4D0AE9769A}" srcOrd="0" destOrd="0" presId="urn:microsoft.com/office/officeart/2008/layout/NameandTitleOrganizationalChart"/>
    <dgm:cxn modelId="{E65385C0-7BCD-4F41-B2EA-25D9C1D8C264}" type="presOf" srcId="{2DE813D4-7559-434D-9D0E-216BC62D2DB3}" destId="{CF6A386B-8E6E-4125-8369-4FD2A66675DD}" srcOrd="0" destOrd="0" presId="urn:microsoft.com/office/officeart/2008/layout/NameandTitleOrganizationalChart"/>
    <dgm:cxn modelId="{43E0D7FD-0DEF-41D8-923E-CED1895E12A6}" srcId="{9EAC4B2B-C6AF-4C58-A592-C8C6D4967558}" destId="{E1C7E7B8-B734-4347-8BE6-360010A8DAFD}" srcOrd="0" destOrd="0" parTransId="{FC8BA717-5375-4D6D-82DE-BF7270F7AD56}" sibTransId="{BBE79EB1-2D2D-4074-807B-82A635CC79AE}"/>
    <dgm:cxn modelId="{021A5156-D965-440B-AF1B-682D0E90C4BD}" srcId="{9EAC4B2B-C6AF-4C58-A592-C8C6D4967558}" destId="{2DE813D4-7559-434D-9D0E-216BC62D2DB3}" srcOrd="1" destOrd="0" parTransId="{4BA40704-12AB-4917-9398-ABD557DDA393}" sibTransId="{6733844F-1C39-42FF-9BAA-CD0E81019E38}"/>
    <dgm:cxn modelId="{2C5675AB-A6BB-40E2-95CA-F87E9C6B5035}" type="presOf" srcId="{E1C7E7B8-B734-4347-8BE6-360010A8DAFD}" destId="{BD427E7E-8D21-41A5-A515-C43FB566AA36}" srcOrd="0" destOrd="0" presId="urn:microsoft.com/office/officeart/2008/layout/NameandTitleOrganizationalChart"/>
    <dgm:cxn modelId="{573500C8-3CB8-40DE-8BD6-F7E276707951}" type="presOf" srcId="{9EAC4B2B-C6AF-4C58-A592-C8C6D4967558}" destId="{15A8B576-B8CE-4643-85C3-E709D146E97B}" srcOrd="1" destOrd="0" presId="urn:microsoft.com/office/officeart/2008/layout/NameandTitleOrganizationalChart"/>
    <dgm:cxn modelId="{E34C9876-9E6A-4B2D-A584-A8AD0EB4C4D1}" type="presOf" srcId="{FC8BA717-5375-4D6D-82DE-BF7270F7AD56}" destId="{AA5BA312-57F9-41D6-9A15-D91D42FB2FE1}" srcOrd="0" destOrd="0" presId="urn:microsoft.com/office/officeart/2008/layout/NameandTitleOrganizationalChart"/>
    <dgm:cxn modelId="{8735CF0F-8016-4105-844B-131D0960A617}" type="presOf" srcId="{E0EE0BC4-AF33-40C8-8279-1BAE1AC3B8D5}" destId="{C6A42FE3-5D53-4E6A-AA17-289116DB736D}" srcOrd="0" destOrd="0" presId="urn:microsoft.com/office/officeart/2008/layout/NameandTitleOrganizationalChart"/>
    <dgm:cxn modelId="{1022A45A-FA88-4104-9AC7-201283C1F941}" type="presOf" srcId="{6733844F-1C39-42FF-9BAA-CD0E81019E38}" destId="{1DE36E83-C28D-4EB8-B7D7-279B1652A1F1}" srcOrd="0" destOrd="0" presId="urn:microsoft.com/office/officeart/2008/layout/NameandTitleOrganizationalChart"/>
    <dgm:cxn modelId="{744F8152-BAA7-46E5-9CD9-9BFD8DCF06AE}" type="presOf" srcId="{C5C75A38-906F-48F0-BA19-1D3DB54B27DA}" destId="{6876290C-81B2-4D3C-B8B7-8B12771415D8}" srcOrd="0" destOrd="0" presId="urn:microsoft.com/office/officeart/2008/layout/NameandTitleOrganizationalChart"/>
    <dgm:cxn modelId="{2831A5B7-5614-4F26-9124-FBE254CD409D}" type="presOf" srcId="{E1C7E7B8-B734-4347-8BE6-360010A8DAFD}" destId="{2A36636E-CB77-4C8A-A2ED-70D80000F6B6}" srcOrd="1" destOrd="0" presId="urn:microsoft.com/office/officeart/2008/layout/NameandTitleOrganizationalChart"/>
    <dgm:cxn modelId="{0AE729AB-C77F-4F07-ABD0-A35DA9573493}" srcId="{E0EE0BC4-AF33-40C8-8279-1BAE1AC3B8D5}" destId="{9EAC4B2B-C6AF-4C58-A592-C8C6D4967558}" srcOrd="0" destOrd="0" parTransId="{42717EC6-2475-4614-9B68-BD5316884BF8}" sibTransId="{C5C75A38-906F-48F0-BA19-1D3DB54B27DA}"/>
    <dgm:cxn modelId="{DB84A01B-520C-4695-B13B-6D727DD91BC3}" type="presOf" srcId="{9EAC4B2B-C6AF-4C58-A592-C8C6D4967558}" destId="{BC576F2C-0147-4B8B-B560-5EF423A9648A}" srcOrd="0" destOrd="0" presId="urn:microsoft.com/office/officeart/2008/layout/NameandTitleOrganizationalChart"/>
    <dgm:cxn modelId="{5DCDF4BA-3127-40B8-AF08-7E0918E3AF3A}" type="presOf" srcId="{2DE813D4-7559-434D-9D0E-216BC62D2DB3}" destId="{66A400F7-DEA1-4CC5-A588-62C6DD478F20}" srcOrd="1" destOrd="0" presId="urn:microsoft.com/office/officeart/2008/layout/NameandTitleOrganizationalChart"/>
    <dgm:cxn modelId="{0E1FFF6B-CA92-4F8E-81C4-5C5835F91D56}" type="presOf" srcId="{4BA40704-12AB-4917-9398-ABD557DDA393}" destId="{A2899585-6458-4CBF-A8E6-3626C0021B05}" srcOrd="0" destOrd="0" presId="urn:microsoft.com/office/officeart/2008/layout/NameandTitleOrganizationalChart"/>
    <dgm:cxn modelId="{2D658F02-9073-4D97-8304-DA301CF934EE}" type="presParOf" srcId="{C6A42FE3-5D53-4E6A-AA17-289116DB736D}" destId="{06A7D413-1910-43D7-B347-8482A894A939}" srcOrd="0" destOrd="0" presId="urn:microsoft.com/office/officeart/2008/layout/NameandTitleOrganizationalChart"/>
    <dgm:cxn modelId="{97A43FC2-8807-4B41-9D1F-2B49AE396903}" type="presParOf" srcId="{06A7D413-1910-43D7-B347-8482A894A939}" destId="{30FA61B7-D907-4F6D-84E2-F2C19FBB829C}" srcOrd="0" destOrd="0" presId="urn:microsoft.com/office/officeart/2008/layout/NameandTitleOrganizationalChart"/>
    <dgm:cxn modelId="{CDFED7C1-B40F-4658-ADD4-D3ED4927F56A}" type="presParOf" srcId="{30FA61B7-D907-4F6D-84E2-F2C19FBB829C}" destId="{BC576F2C-0147-4B8B-B560-5EF423A9648A}" srcOrd="0" destOrd="0" presId="urn:microsoft.com/office/officeart/2008/layout/NameandTitleOrganizationalChart"/>
    <dgm:cxn modelId="{E23E80E4-00AD-4381-8E54-A2FD4BC03F80}" type="presParOf" srcId="{30FA61B7-D907-4F6D-84E2-F2C19FBB829C}" destId="{6876290C-81B2-4D3C-B8B7-8B12771415D8}" srcOrd="1" destOrd="0" presId="urn:microsoft.com/office/officeart/2008/layout/NameandTitleOrganizationalChart"/>
    <dgm:cxn modelId="{6B10067C-F40C-42D5-8AA1-A22A3BEB5928}" type="presParOf" srcId="{30FA61B7-D907-4F6D-84E2-F2C19FBB829C}" destId="{15A8B576-B8CE-4643-85C3-E709D146E97B}" srcOrd="2" destOrd="0" presId="urn:microsoft.com/office/officeart/2008/layout/NameandTitleOrganizationalChart"/>
    <dgm:cxn modelId="{0B70D2D7-4BFE-4A4D-A5D9-F6F09638A086}" type="presParOf" srcId="{06A7D413-1910-43D7-B347-8482A894A939}" destId="{2D973BFC-CBBF-492D-B29D-BED8FD1BC39D}" srcOrd="1" destOrd="0" presId="urn:microsoft.com/office/officeart/2008/layout/NameandTitleOrganizationalChart"/>
    <dgm:cxn modelId="{6FC6A04E-5364-4F10-A3B0-74A8A5BF68C3}" type="presParOf" srcId="{2D973BFC-CBBF-492D-B29D-BED8FD1BC39D}" destId="{AA5BA312-57F9-41D6-9A15-D91D42FB2FE1}" srcOrd="0" destOrd="0" presId="urn:microsoft.com/office/officeart/2008/layout/NameandTitleOrganizationalChart"/>
    <dgm:cxn modelId="{320BC03D-D4C8-4E12-9B7C-16851D3BBC58}" type="presParOf" srcId="{2D973BFC-CBBF-492D-B29D-BED8FD1BC39D}" destId="{C1070218-D4FF-4AC9-9169-D5F65C34A822}" srcOrd="1" destOrd="0" presId="urn:microsoft.com/office/officeart/2008/layout/NameandTitleOrganizationalChart"/>
    <dgm:cxn modelId="{FA810D45-6A19-48F2-A6BB-54E4AFEBB909}" type="presParOf" srcId="{C1070218-D4FF-4AC9-9169-D5F65C34A822}" destId="{1079C964-C19E-4842-AC32-8EE9D25A131D}" srcOrd="0" destOrd="0" presId="urn:microsoft.com/office/officeart/2008/layout/NameandTitleOrganizationalChart"/>
    <dgm:cxn modelId="{58E64E1D-E71D-4EBF-B01C-221D1A7E2DF5}" type="presParOf" srcId="{1079C964-C19E-4842-AC32-8EE9D25A131D}" destId="{BD427E7E-8D21-41A5-A515-C43FB566AA36}" srcOrd="0" destOrd="0" presId="urn:microsoft.com/office/officeart/2008/layout/NameandTitleOrganizationalChart"/>
    <dgm:cxn modelId="{C01AF7C4-254B-404D-8C06-388C330D7294}" type="presParOf" srcId="{1079C964-C19E-4842-AC32-8EE9D25A131D}" destId="{A2FBC5A8-3A99-4D51-AD0A-5A4D0AE9769A}" srcOrd="1" destOrd="0" presId="urn:microsoft.com/office/officeart/2008/layout/NameandTitleOrganizationalChart"/>
    <dgm:cxn modelId="{B450FFD4-5B5E-4894-8662-DE8420175703}" type="presParOf" srcId="{1079C964-C19E-4842-AC32-8EE9D25A131D}" destId="{2A36636E-CB77-4C8A-A2ED-70D80000F6B6}" srcOrd="2" destOrd="0" presId="urn:microsoft.com/office/officeart/2008/layout/NameandTitleOrganizationalChart"/>
    <dgm:cxn modelId="{062ACDD3-C20F-4C29-9088-1D7B67F7879A}" type="presParOf" srcId="{C1070218-D4FF-4AC9-9169-D5F65C34A822}" destId="{F76A17EA-C59B-4985-827A-AA6E544BA220}" srcOrd="1" destOrd="0" presId="urn:microsoft.com/office/officeart/2008/layout/NameandTitleOrganizationalChart"/>
    <dgm:cxn modelId="{3CC3AA5D-9D7A-4BD4-9CFC-1D492F5831C7}" type="presParOf" srcId="{C1070218-D4FF-4AC9-9169-D5F65C34A822}" destId="{5DD670F6-D554-4D5E-B23B-FB40512A4C15}" srcOrd="2" destOrd="0" presId="urn:microsoft.com/office/officeart/2008/layout/NameandTitleOrganizationalChart"/>
    <dgm:cxn modelId="{46B6424B-5037-4055-84D6-930B859819A6}" type="presParOf" srcId="{2D973BFC-CBBF-492D-B29D-BED8FD1BC39D}" destId="{A2899585-6458-4CBF-A8E6-3626C0021B05}" srcOrd="2" destOrd="0" presId="urn:microsoft.com/office/officeart/2008/layout/NameandTitleOrganizationalChart"/>
    <dgm:cxn modelId="{A7E9F80E-ECFA-4932-9B40-5498259CE751}" type="presParOf" srcId="{2D973BFC-CBBF-492D-B29D-BED8FD1BC39D}" destId="{BD45695B-5777-4D8E-BA77-04331B1AD83B}" srcOrd="3" destOrd="0" presId="urn:microsoft.com/office/officeart/2008/layout/NameandTitleOrganizationalChart"/>
    <dgm:cxn modelId="{234706DB-EC9A-4391-81FF-14A707BCB2F0}" type="presParOf" srcId="{BD45695B-5777-4D8E-BA77-04331B1AD83B}" destId="{C44CCDB8-C180-4AF5-9D21-36A70026BFF6}" srcOrd="0" destOrd="0" presId="urn:microsoft.com/office/officeart/2008/layout/NameandTitleOrganizationalChart"/>
    <dgm:cxn modelId="{EDE39D65-0C77-4171-9D91-CC14F3DC1A5A}" type="presParOf" srcId="{C44CCDB8-C180-4AF5-9D21-36A70026BFF6}" destId="{CF6A386B-8E6E-4125-8369-4FD2A66675DD}" srcOrd="0" destOrd="0" presId="urn:microsoft.com/office/officeart/2008/layout/NameandTitleOrganizationalChart"/>
    <dgm:cxn modelId="{FBBF7BFC-C9E7-4898-8E59-CCB29077F823}" type="presParOf" srcId="{C44CCDB8-C180-4AF5-9D21-36A70026BFF6}" destId="{1DE36E83-C28D-4EB8-B7D7-279B1652A1F1}" srcOrd="1" destOrd="0" presId="urn:microsoft.com/office/officeart/2008/layout/NameandTitleOrganizationalChart"/>
    <dgm:cxn modelId="{F2C7240E-93B3-483D-9937-DAC723D8DC19}" type="presParOf" srcId="{C44CCDB8-C180-4AF5-9D21-36A70026BFF6}" destId="{66A400F7-DEA1-4CC5-A588-62C6DD478F20}" srcOrd="2" destOrd="0" presId="urn:microsoft.com/office/officeart/2008/layout/NameandTitleOrganizationalChart"/>
    <dgm:cxn modelId="{A982414E-5322-40A7-ADDB-290CDB07BD1D}" type="presParOf" srcId="{BD45695B-5777-4D8E-BA77-04331B1AD83B}" destId="{C1C4C922-F3C3-402D-8D17-3C45F815F07C}" srcOrd="1" destOrd="0" presId="urn:microsoft.com/office/officeart/2008/layout/NameandTitleOrganizationalChart"/>
    <dgm:cxn modelId="{5D6D6F87-9553-4729-B630-B0C75A218C99}" type="presParOf" srcId="{BD45695B-5777-4D8E-BA77-04331B1AD83B}" destId="{32EC1907-03CF-45B5-B457-A2C820328F41}" srcOrd="2" destOrd="0" presId="urn:microsoft.com/office/officeart/2008/layout/NameandTitleOrganizationalChart"/>
    <dgm:cxn modelId="{CFDC0C56-BEA3-4B55-BC8B-14B744392D5A}" type="presParOf" srcId="{06A7D413-1910-43D7-B347-8482A894A939}" destId="{6D0FE543-D087-4884-A310-C5D142EE5B9E}"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D32336-9A22-4135-83AD-ECE7BB4F502E}" type="doc">
      <dgm:prSet loTypeId="urn:microsoft.com/office/officeart/2009/3/layout/HorizontalOrganizationChart" loCatId="hierarchy" qsTypeId="urn:microsoft.com/office/officeart/2005/8/quickstyle/3d1" qsCatId="3D" csTypeId="urn:microsoft.com/office/officeart/2005/8/colors/colorful5" csCatId="colorful" phldr="1"/>
      <dgm:spPr/>
      <dgm:t>
        <a:bodyPr/>
        <a:lstStyle/>
        <a:p>
          <a:endParaRPr lang="en-US"/>
        </a:p>
      </dgm:t>
    </dgm:pt>
    <dgm:pt modelId="{3FE43A37-95A1-4888-B584-EDDC041D43B6}">
      <dgm:prSet phldrT="[Text]" custT="1"/>
      <dgm:spPr/>
      <dgm:t>
        <a:bodyPr/>
        <a:lstStyle/>
        <a:p>
          <a:r>
            <a:rPr lang="vi-VN" sz="2200" b="1" dirty="0" smtClean="0">
              <a:latin typeface="Times New Roman" panose="02020603050405020304" pitchFamily="18" charset="0"/>
              <a:cs typeface="Times New Roman" panose="02020603050405020304" pitchFamily="18" charset="0"/>
            </a:rPr>
            <a:t>Kỹ năng chuẩn bị hồ sơ</a:t>
          </a:r>
          <a:endParaRPr lang="en-US" sz="2200" b="1" dirty="0">
            <a:latin typeface="Times New Roman" panose="02020603050405020304" pitchFamily="18" charset="0"/>
            <a:cs typeface="Times New Roman" panose="02020603050405020304" pitchFamily="18" charset="0"/>
          </a:endParaRPr>
        </a:p>
      </dgm:t>
    </dgm:pt>
    <dgm:pt modelId="{7FF354B0-67F0-4B14-81CB-209F12A5AA50}" type="parTrans" cxnId="{743A25A2-3091-4915-8104-C18490EE1B1A}">
      <dgm:prSet/>
      <dgm:spPr/>
      <dgm:t>
        <a:bodyPr/>
        <a:lstStyle/>
        <a:p>
          <a:endParaRPr lang="en-US"/>
        </a:p>
      </dgm:t>
    </dgm:pt>
    <dgm:pt modelId="{0D96635F-C715-4148-91CE-BADDF6CD94C2}" type="sibTrans" cxnId="{743A25A2-3091-4915-8104-C18490EE1B1A}">
      <dgm:prSet/>
      <dgm:spPr/>
      <dgm:t>
        <a:bodyPr/>
        <a:lstStyle/>
        <a:p>
          <a:endParaRPr lang="en-US"/>
        </a:p>
      </dgm:t>
    </dgm:pt>
    <dgm:pt modelId="{AA512801-830B-44D9-9898-D99F62E57DDC}" type="asst">
      <dgm:prSet phldrT="[Text]" custT="1"/>
      <dgm:spPr/>
      <dgm:t>
        <a:bodyPr/>
        <a:lstStyle/>
        <a:p>
          <a:r>
            <a:rPr lang="vi-VN" sz="2200" b="1" dirty="0" smtClean="0">
              <a:latin typeface="Times New Roman" panose="02020603050405020304" pitchFamily="18" charset="0"/>
              <a:cs typeface="Times New Roman" panose="02020603050405020304" pitchFamily="18" charset="0"/>
            </a:rPr>
            <a:t>HGV yêu cầu các bên cung cấp</a:t>
          </a:r>
          <a:endParaRPr lang="en-US" sz="2200" b="1" dirty="0">
            <a:latin typeface="Times New Roman" panose="02020603050405020304" pitchFamily="18" charset="0"/>
            <a:cs typeface="Times New Roman" panose="02020603050405020304" pitchFamily="18" charset="0"/>
          </a:endParaRPr>
        </a:p>
      </dgm:t>
    </dgm:pt>
    <dgm:pt modelId="{61D83E57-E955-497F-A799-069432A7D96D}" type="parTrans" cxnId="{27D039D7-001B-4B30-8098-B1AEC7FA2BB6}">
      <dgm:prSet/>
      <dgm:spPr/>
      <dgm:t>
        <a:bodyPr/>
        <a:lstStyle/>
        <a:p>
          <a:endParaRPr lang="en-US" sz="2200" b="1">
            <a:latin typeface="Times New Roman" panose="02020603050405020304" pitchFamily="18" charset="0"/>
            <a:cs typeface="Times New Roman" panose="02020603050405020304" pitchFamily="18" charset="0"/>
          </a:endParaRPr>
        </a:p>
      </dgm:t>
    </dgm:pt>
    <dgm:pt modelId="{4E94B28D-5F37-472E-BF80-9B79DF6E721E}" type="sibTrans" cxnId="{27D039D7-001B-4B30-8098-B1AEC7FA2BB6}">
      <dgm:prSet/>
      <dgm:spPr/>
      <dgm:t>
        <a:bodyPr/>
        <a:lstStyle/>
        <a:p>
          <a:endParaRPr lang="en-US"/>
        </a:p>
      </dgm:t>
    </dgm:pt>
    <dgm:pt modelId="{DFB3D957-E6FF-427C-A93B-A23E2BF5CE83}">
      <dgm:prSet phldrT="[Text]" custT="1"/>
      <dgm:spPr/>
      <dgm:t>
        <a:bodyPr/>
        <a:lstStyle/>
        <a:p>
          <a:r>
            <a:rPr lang="vi-VN" sz="2200" b="1" dirty="0" smtClean="0">
              <a:latin typeface="Times New Roman" panose="02020603050405020304" pitchFamily="18" charset="0"/>
              <a:cs typeface="Times New Roman" panose="02020603050405020304" pitchFamily="18" charset="0"/>
            </a:rPr>
            <a:t>Thông tin</a:t>
          </a:r>
          <a:endParaRPr lang="en-US" sz="2200" b="1" dirty="0">
            <a:latin typeface="Times New Roman" panose="02020603050405020304" pitchFamily="18" charset="0"/>
            <a:cs typeface="Times New Roman" panose="02020603050405020304" pitchFamily="18" charset="0"/>
          </a:endParaRPr>
        </a:p>
      </dgm:t>
    </dgm:pt>
    <dgm:pt modelId="{99D085DA-A870-4648-951D-E2CBAA64C71F}" type="parTrans" cxnId="{82A52E2F-A09D-4708-88C2-A5A19422B3F7}">
      <dgm:prSet/>
      <dgm:spPr/>
      <dgm:t>
        <a:bodyPr/>
        <a:lstStyle/>
        <a:p>
          <a:endParaRPr lang="en-US" sz="2200" b="1">
            <a:latin typeface="Times New Roman" panose="02020603050405020304" pitchFamily="18" charset="0"/>
            <a:cs typeface="Times New Roman" panose="02020603050405020304" pitchFamily="18" charset="0"/>
          </a:endParaRPr>
        </a:p>
      </dgm:t>
    </dgm:pt>
    <dgm:pt modelId="{8D51233A-A1F3-4C79-BB02-2336C451CB19}" type="sibTrans" cxnId="{82A52E2F-A09D-4708-88C2-A5A19422B3F7}">
      <dgm:prSet/>
      <dgm:spPr/>
      <dgm:t>
        <a:bodyPr/>
        <a:lstStyle/>
        <a:p>
          <a:endParaRPr lang="en-US"/>
        </a:p>
      </dgm:t>
    </dgm:pt>
    <dgm:pt modelId="{473B683F-A548-46B3-90DA-21E64EF8F052}">
      <dgm:prSet phldrT="[Text]" custT="1"/>
      <dgm:spPr/>
      <dgm:t>
        <a:bodyPr/>
        <a:lstStyle/>
        <a:p>
          <a:r>
            <a:rPr lang="vi-VN" sz="2200" b="1" dirty="0" smtClean="0">
              <a:latin typeface="Times New Roman" panose="02020603050405020304" pitchFamily="18" charset="0"/>
              <a:cs typeface="Times New Roman" panose="02020603050405020304" pitchFamily="18" charset="0"/>
            </a:rPr>
            <a:t>Bằng chứng</a:t>
          </a:r>
          <a:endParaRPr lang="en-US" sz="2200" b="1" dirty="0">
            <a:latin typeface="Times New Roman" panose="02020603050405020304" pitchFamily="18" charset="0"/>
            <a:cs typeface="Times New Roman" panose="02020603050405020304" pitchFamily="18" charset="0"/>
          </a:endParaRPr>
        </a:p>
      </dgm:t>
    </dgm:pt>
    <dgm:pt modelId="{EF7187C2-3ACE-4B7A-96A4-18B57FAC0D0B}" type="parTrans" cxnId="{0DC26C44-C034-475B-B9DD-C9AD78ADD409}">
      <dgm:prSet/>
      <dgm:spPr/>
      <dgm:t>
        <a:bodyPr/>
        <a:lstStyle/>
        <a:p>
          <a:endParaRPr lang="en-US" sz="2200" b="1">
            <a:latin typeface="Times New Roman" panose="02020603050405020304" pitchFamily="18" charset="0"/>
            <a:cs typeface="Times New Roman" panose="02020603050405020304" pitchFamily="18" charset="0"/>
          </a:endParaRPr>
        </a:p>
      </dgm:t>
    </dgm:pt>
    <dgm:pt modelId="{C56CAAAA-1F6D-4E20-B162-53879C0F6C06}" type="sibTrans" cxnId="{0DC26C44-C034-475B-B9DD-C9AD78ADD409}">
      <dgm:prSet/>
      <dgm:spPr/>
      <dgm:t>
        <a:bodyPr/>
        <a:lstStyle/>
        <a:p>
          <a:endParaRPr lang="en-US"/>
        </a:p>
      </dgm:t>
    </dgm:pt>
    <dgm:pt modelId="{DDFE9C49-01FD-4ED2-BE70-12591B322972}">
      <dgm:prSet phldrT="[Text]" custT="1"/>
      <dgm:spPr/>
      <dgm:t>
        <a:bodyPr/>
        <a:lstStyle/>
        <a:p>
          <a:r>
            <a:rPr lang="vi-VN" sz="2200" b="1" dirty="0" smtClean="0">
              <a:latin typeface="Times New Roman" panose="02020603050405020304" pitchFamily="18" charset="0"/>
              <a:cs typeface="Times New Roman" panose="02020603050405020304" pitchFamily="18" charset="0"/>
            </a:rPr>
            <a:t>Tài liệu khác liên quan</a:t>
          </a:r>
          <a:endParaRPr lang="en-US" sz="2200" b="1" dirty="0">
            <a:latin typeface="Times New Roman" panose="02020603050405020304" pitchFamily="18" charset="0"/>
            <a:cs typeface="Times New Roman" panose="02020603050405020304" pitchFamily="18" charset="0"/>
          </a:endParaRPr>
        </a:p>
      </dgm:t>
    </dgm:pt>
    <dgm:pt modelId="{8DEE7CCC-629B-4E35-ABA2-2C096F22799F}" type="sibTrans" cxnId="{B54F8DD3-EBC1-4502-807F-AC1999983453}">
      <dgm:prSet/>
      <dgm:spPr/>
      <dgm:t>
        <a:bodyPr/>
        <a:lstStyle/>
        <a:p>
          <a:endParaRPr lang="en-US"/>
        </a:p>
      </dgm:t>
    </dgm:pt>
    <dgm:pt modelId="{E3CF54D4-4899-42E4-8EC9-E37717EA60E6}" type="parTrans" cxnId="{B54F8DD3-EBC1-4502-807F-AC1999983453}">
      <dgm:prSet/>
      <dgm:spPr/>
      <dgm:t>
        <a:bodyPr/>
        <a:lstStyle/>
        <a:p>
          <a:endParaRPr lang="en-US" sz="2200" b="1">
            <a:latin typeface="Times New Roman" panose="02020603050405020304" pitchFamily="18" charset="0"/>
            <a:cs typeface="Times New Roman" panose="02020603050405020304" pitchFamily="18" charset="0"/>
          </a:endParaRPr>
        </a:p>
      </dgm:t>
    </dgm:pt>
    <dgm:pt modelId="{C686B5AC-53BC-4368-A4A0-06E4C4F7B0C2}" type="pres">
      <dgm:prSet presAssocID="{1ED32336-9A22-4135-83AD-ECE7BB4F502E}" presName="hierChild1" presStyleCnt="0">
        <dgm:presLayoutVars>
          <dgm:orgChart val="1"/>
          <dgm:chPref val="1"/>
          <dgm:dir/>
          <dgm:animOne val="branch"/>
          <dgm:animLvl val="lvl"/>
          <dgm:resizeHandles/>
        </dgm:presLayoutVars>
      </dgm:prSet>
      <dgm:spPr/>
      <dgm:t>
        <a:bodyPr/>
        <a:lstStyle/>
        <a:p>
          <a:endParaRPr lang="en-US"/>
        </a:p>
      </dgm:t>
    </dgm:pt>
    <dgm:pt modelId="{F0BC9170-9FBF-4806-AA27-BDD39A51F985}" type="pres">
      <dgm:prSet presAssocID="{3FE43A37-95A1-4888-B584-EDDC041D43B6}" presName="hierRoot1" presStyleCnt="0">
        <dgm:presLayoutVars>
          <dgm:hierBranch val="init"/>
        </dgm:presLayoutVars>
      </dgm:prSet>
      <dgm:spPr/>
    </dgm:pt>
    <dgm:pt modelId="{209065D3-E1A4-4A76-AA2F-5F81FD27776B}" type="pres">
      <dgm:prSet presAssocID="{3FE43A37-95A1-4888-B584-EDDC041D43B6}" presName="rootComposite1" presStyleCnt="0"/>
      <dgm:spPr/>
    </dgm:pt>
    <dgm:pt modelId="{50B4AEED-1A71-4E00-AA9A-405EC652785B}" type="pres">
      <dgm:prSet presAssocID="{3FE43A37-95A1-4888-B584-EDDC041D43B6}" presName="rootText1" presStyleLbl="node0" presStyleIdx="0" presStyleCnt="1">
        <dgm:presLayoutVars>
          <dgm:chPref val="3"/>
        </dgm:presLayoutVars>
      </dgm:prSet>
      <dgm:spPr/>
      <dgm:t>
        <a:bodyPr/>
        <a:lstStyle/>
        <a:p>
          <a:endParaRPr lang="en-US"/>
        </a:p>
      </dgm:t>
    </dgm:pt>
    <dgm:pt modelId="{4FB7B614-054B-40C8-B401-410676EE08A2}" type="pres">
      <dgm:prSet presAssocID="{3FE43A37-95A1-4888-B584-EDDC041D43B6}" presName="rootConnector1" presStyleLbl="node1" presStyleIdx="0" presStyleCnt="0"/>
      <dgm:spPr/>
      <dgm:t>
        <a:bodyPr/>
        <a:lstStyle/>
        <a:p>
          <a:endParaRPr lang="en-US"/>
        </a:p>
      </dgm:t>
    </dgm:pt>
    <dgm:pt modelId="{6FD215DC-D9D3-4C63-90A9-CF371CCE3514}" type="pres">
      <dgm:prSet presAssocID="{3FE43A37-95A1-4888-B584-EDDC041D43B6}" presName="hierChild2" presStyleCnt="0"/>
      <dgm:spPr/>
    </dgm:pt>
    <dgm:pt modelId="{62956F4D-0343-42A4-8379-9D8E3C72D534}" type="pres">
      <dgm:prSet presAssocID="{99D085DA-A870-4648-951D-E2CBAA64C71F}" presName="Name64" presStyleLbl="parChTrans1D2" presStyleIdx="0" presStyleCnt="4"/>
      <dgm:spPr/>
      <dgm:t>
        <a:bodyPr/>
        <a:lstStyle/>
        <a:p>
          <a:endParaRPr lang="en-US"/>
        </a:p>
      </dgm:t>
    </dgm:pt>
    <dgm:pt modelId="{198D5105-9D8C-41A1-A30F-83308BC2C988}" type="pres">
      <dgm:prSet presAssocID="{DFB3D957-E6FF-427C-A93B-A23E2BF5CE83}" presName="hierRoot2" presStyleCnt="0">
        <dgm:presLayoutVars>
          <dgm:hierBranch val="init"/>
        </dgm:presLayoutVars>
      </dgm:prSet>
      <dgm:spPr/>
    </dgm:pt>
    <dgm:pt modelId="{EA0E491F-9C9F-4F16-AF5D-8C94090DAFF6}" type="pres">
      <dgm:prSet presAssocID="{DFB3D957-E6FF-427C-A93B-A23E2BF5CE83}" presName="rootComposite" presStyleCnt="0"/>
      <dgm:spPr/>
    </dgm:pt>
    <dgm:pt modelId="{DBB96FFF-B294-4D9C-B503-D46DC19BE7FC}" type="pres">
      <dgm:prSet presAssocID="{DFB3D957-E6FF-427C-A93B-A23E2BF5CE83}" presName="rootText" presStyleLbl="node2" presStyleIdx="0" presStyleCnt="3">
        <dgm:presLayoutVars>
          <dgm:chPref val="3"/>
        </dgm:presLayoutVars>
      </dgm:prSet>
      <dgm:spPr/>
      <dgm:t>
        <a:bodyPr/>
        <a:lstStyle/>
        <a:p>
          <a:endParaRPr lang="en-US"/>
        </a:p>
      </dgm:t>
    </dgm:pt>
    <dgm:pt modelId="{7C9178FF-408B-4891-A1B0-9807D7B9B5E5}" type="pres">
      <dgm:prSet presAssocID="{DFB3D957-E6FF-427C-A93B-A23E2BF5CE83}" presName="rootConnector" presStyleLbl="node2" presStyleIdx="0" presStyleCnt="3"/>
      <dgm:spPr/>
      <dgm:t>
        <a:bodyPr/>
        <a:lstStyle/>
        <a:p>
          <a:endParaRPr lang="en-US"/>
        </a:p>
      </dgm:t>
    </dgm:pt>
    <dgm:pt modelId="{EE826024-9031-477C-A285-FC287299526E}" type="pres">
      <dgm:prSet presAssocID="{DFB3D957-E6FF-427C-A93B-A23E2BF5CE83}" presName="hierChild4" presStyleCnt="0"/>
      <dgm:spPr/>
    </dgm:pt>
    <dgm:pt modelId="{583E4EF2-4232-4490-A0F6-C4BA1C88E90B}" type="pres">
      <dgm:prSet presAssocID="{DFB3D957-E6FF-427C-A93B-A23E2BF5CE83}" presName="hierChild5" presStyleCnt="0"/>
      <dgm:spPr/>
    </dgm:pt>
    <dgm:pt modelId="{F95B555A-5228-4740-A1C9-7B9576CEC6C9}" type="pres">
      <dgm:prSet presAssocID="{EF7187C2-3ACE-4B7A-96A4-18B57FAC0D0B}" presName="Name64" presStyleLbl="parChTrans1D2" presStyleIdx="1" presStyleCnt="4"/>
      <dgm:spPr/>
      <dgm:t>
        <a:bodyPr/>
        <a:lstStyle/>
        <a:p>
          <a:endParaRPr lang="en-US"/>
        </a:p>
      </dgm:t>
    </dgm:pt>
    <dgm:pt modelId="{048CBEA0-4E32-4DA5-8569-7A7105AF5725}" type="pres">
      <dgm:prSet presAssocID="{473B683F-A548-46B3-90DA-21E64EF8F052}" presName="hierRoot2" presStyleCnt="0">
        <dgm:presLayoutVars>
          <dgm:hierBranch val="init"/>
        </dgm:presLayoutVars>
      </dgm:prSet>
      <dgm:spPr/>
    </dgm:pt>
    <dgm:pt modelId="{3338CBFE-1AEC-4785-A146-873FEB776386}" type="pres">
      <dgm:prSet presAssocID="{473B683F-A548-46B3-90DA-21E64EF8F052}" presName="rootComposite" presStyleCnt="0"/>
      <dgm:spPr/>
    </dgm:pt>
    <dgm:pt modelId="{7176140D-E497-459C-90A0-E031FCBF7089}" type="pres">
      <dgm:prSet presAssocID="{473B683F-A548-46B3-90DA-21E64EF8F052}" presName="rootText" presStyleLbl="node2" presStyleIdx="1" presStyleCnt="3">
        <dgm:presLayoutVars>
          <dgm:chPref val="3"/>
        </dgm:presLayoutVars>
      </dgm:prSet>
      <dgm:spPr/>
      <dgm:t>
        <a:bodyPr/>
        <a:lstStyle/>
        <a:p>
          <a:endParaRPr lang="en-US"/>
        </a:p>
      </dgm:t>
    </dgm:pt>
    <dgm:pt modelId="{1C2E2AAE-216E-4860-86DD-99EFD5F22535}" type="pres">
      <dgm:prSet presAssocID="{473B683F-A548-46B3-90DA-21E64EF8F052}" presName="rootConnector" presStyleLbl="node2" presStyleIdx="1" presStyleCnt="3"/>
      <dgm:spPr/>
      <dgm:t>
        <a:bodyPr/>
        <a:lstStyle/>
        <a:p>
          <a:endParaRPr lang="en-US"/>
        </a:p>
      </dgm:t>
    </dgm:pt>
    <dgm:pt modelId="{99371393-25BA-43C6-A632-B60456C5AAF3}" type="pres">
      <dgm:prSet presAssocID="{473B683F-A548-46B3-90DA-21E64EF8F052}" presName="hierChild4" presStyleCnt="0"/>
      <dgm:spPr/>
    </dgm:pt>
    <dgm:pt modelId="{A6ECCEE7-E205-489B-B6E8-A4414F9A12FF}" type="pres">
      <dgm:prSet presAssocID="{473B683F-A548-46B3-90DA-21E64EF8F052}" presName="hierChild5" presStyleCnt="0"/>
      <dgm:spPr/>
    </dgm:pt>
    <dgm:pt modelId="{93D00B60-17CF-4C2A-8D4A-F612CEADCE63}" type="pres">
      <dgm:prSet presAssocID="{E3CF54D4-4899-42E4-8EC9-E37717EA60E6}" presName="Name64" presStyleLbl="parChTrans1D2" presStyleIdx="2" presStyleCnt="4"/>
      <dgm:spPr/>
      <dgm:t>
        <a:bodyPr/>
        <a:lstStyle/>
        <a:p>
          <a:endParaRPr lang="en-US"/>
        </a:p>
      </dgm:t>
    </dgm:pt>
    <dgm:pt modelId="{157A514A-43DD-4B71-B173-533215094AE2}" type="pres">
      <dgm:prSet presAssocID="{DDFE9C49-01FD-4ED2-BE70-12591B322972}" presName="hierRoot2" presStyleCnt="0">
        <dgm:presLayoutVars>
          <dgm:hierBranch val="init"/>
        </dgm:presLayoutVars>
      </dgm:prSet>
      <dgm:spPr/>
    </dgm:pt>
    <dgm:pt modelId="{B8E1537B-C14A-4407-AAE3-743D615529E2}" type="pres">
      <dgm:prSet presAssocID="{DDFE9C49-01FD-4ED2-BE70-12591B322972}" presName="rootComposite" presStyleCnt="0"/>
      <dgm:spPr/>
    </dgm:pt>
    <dgm:pt modelId="{A244F694-E43A-4D51-A747-10F184335412}" type="pres">
      <dgm:prSet presAssocID="{DDFE9C49-01FD-4ED2-BE70-12591B322972}" presName="rootText" presStyleLbl="node2" presStyleIdx="2" presStyleCnt="3">
        <dgm:presLayoutVars>
          <dgm:chPref val="3"/>
        </dgm:presLayoutVars>
      </dgm:prSet>
      <dgm:spPr/>
      <dgm:t>
        <a:bodyPr/>
        <a:lstStyle/>
        <a:p>
          <a:endParaRPr lang="en-US"/>
        </a:p>
      </dgm:t>
    </dgm:pt>
    <dgm:pt modelId="{E8091231-042E-42D1-B208-6E7941A198D5}" type="pres">
      <dgm:prSet presAssocID="{DDFE9C49-01FD-4ED2-BE70-12591B322972}" presName="rootConnector" presStyleLbl="node2" presStyleIdx="2" presStyleCnt="3"/>
      <dgm:spPr/>
      <dgm:t>
        <a:bodyPr/>
        <a:lstStyle/>
        <a:p>
          <a:endParaRPr lang="en-US"/>
        </a:p>
      </dgm:t>
    </dgm:pt>
    <dgm:pt modelId="{DB5A3CC2-F692-4F21-BD5E-1C2B126A9983}" type="pres">
      <dgm:prSet presAssocID="{DDFE9C49-01FD-4ED2-BE70-12591B322972}" presName="hierChild4" presStyleCnt="0"/>
      <dgm:spPr/>
    </dgm:pt>
    <dgm:pt modelId="{FA1E7940-9379-4914-8793-8272E63C4AFB}" type="pres">
      <dgm:prSet presAssocID="{DDFE9C49-01FD-4ED2-BE70-12591B322972}" presName="hierChild5" presStyleCnt="0"/>
      <dgm:spPr/>
    </dgm:pt>
    <dgm:pt modelId="{AB69A641-A975-4BB3-B4AB-E6640B68A597}" type="pres">
      <dgm:prSet presAssocID="{3FE43A37-95A1-4888-B584-EDDC041D43B6}" presName="hierChild3" presStyleCnt="0"/>
      <dgm:spPr/>
    </dgm:pt>
    <dgm:pt modelId="{625B368D-E116-46EF-BABB-4E347F582222}" type="pres">
      <dgm:prSet presAssocID="{61D83E57-E955-497F-A799-069432A7D96D}" presName="Name115" presStyleLbl="parChTrans1D2" presStyleIdx="3" presStyleCnt="4"/>
      <dgm:spPr/>
      <dgm:t>
        <a:bodyPr/>
        <a:lstStyle/>
        <a:p>
          <a:endParaRPr lang="en-US"/>
        </a:p>
      </dgm:t>
    </dgm:pt>
    <dgm:pt modelId="{E1C21152-34D6-402E-B76F-D778E2F1F19E}" type="pres">
      <dgm:prSet presAssocID="{AA512801-830B-44D9-9898-D99F62E57DDC}" presName="hierRoot3" presStyleCnt="0">
        <dgm:presLayoutVars>
          <dgm:hierBranch val="init"/>
        </dgm:presLayoutVars>
      </dgm:prSet>
      <dgm:spPr/>
    </dgm:pt>
    <dgm:pt modelId="{6BD3036A-C9E0-426B-935E-8B492620C9D5}" type="pres">
      <dgm:prSet presAssocID="{AA512801-830B-44D9-9898-D99F62E57DDC}" presName="rootComposite3" presStyleCnt="0"/>
      <dgm:spPr/>
    </dgm:pt>
    <dgm:pt modelId="{B1AC0677-63DD-484A-AF08-52421B5B5272}" type="pres">
      <dgm:prSet presAssocID="{AA512801-830B-44D9-9898-D99F62E57DDC}" presName="rootText3" presStyleLbl="asst1" presStyleIdx="0" presStyleCnt="1">
        <dgm:presLayoutVars>
          <dgm:chPref val="3"/>
        </dgm:presLayoutVars>
      </dgm:prSet>
      <dgm:spPr/>
      <dgm:t>
        <a:bodyPr/>
        <a:lstStyle/>
        <a:p>
          <a:endParaRPr lang="en-US"/>
        </a:p>
      </dgm:t>
    </dgm:pt>
    <dgm:pt modelId="{5A395B27-931B-4637-AFDD-314E87CB85FF}" type="pres">
      <dgm:prSet presAssocID="{AA512801-830B-44D9-9898-D99F62E57DDC}" presName="rootConnector3" presStyleLbl="asst1" presStyleIdx="0" presStyleCnt="1"/>
      <dgm:spPr/>
      <dgm:t>
        <a:bodyPr/>
        <a:lstStyle/>
        <a:p>
          <a:endParaRPr lang="en-US"/>
        </a:p>
      </dgm:t>
    </dgm:pt>
    <dgm:pt modelId="{B63D13BE-9796-40AE-9D70-DA8FAA3603F5}" type="pres">
      <dgm:prSet presAssocID="{AA512801-830B-44D9-9898-D99F62E57DDC}" presName="hierChild6" presStyleCnt="0"/>
      <dgm:spPr/>
    </dgm:pt>
    <dgm:pt modelId="{41B47213-F494-445C-8657-FF71ECA9B563}" type="pres">
      <dgm:prSet presAssocID="{AA512801-830B-44D9-9898-D99F62E57DDC}" presName="hierChild7" presStyleCnt="0"/>
      <dgm:spPr/>
    </dgm:pt>
  </dgm:ptLst>
  <dgm:cxnLst>
    <dgm:cxn modelId="{5FBAB281-7B79-4E12-9EB6-6FC6B4392011}" type="presOf" srcId="{DFB3D957-E6FF-427C-A93B-A23E2BF5CE83}" destId="{7C9178FF-408B-4891-A1B0-9807D7B9B5E5}" srcOrd="1" destOrd="0" presId="urn:microsoft.com/office/officeart/2009/3/layout/HorizontalOrganizationChart"/>
    <dgm:cxn modelId="{367E0723-61AD-44C8-B0BD-AE83F344C950}" type="presOf" srcId="{AA512801-830B-44D9-9898-D99F62E57DDC}" destId="{B1AC0677-63DD-484A-AF08-52421B5B5272}" srcOrd="0" destOrd="0" presId="urn:microsoft.com/office/officeart/2009/3/layout/HorizontalOrganizationChart"/>
    <dgm:cxn modelId="{42929FC6-3ACC-420A-83E2-D8EA206F66DB}" type="presOf" srcId="{3FE43A37-95A1-4888-B584-EDDC041D43B6}" destId="{50B4AEED-1A71-4E00-AA9A-405EC652785B}" srcOrd="0" destOrd="0" presId="urn:microsoft.com/office/officeart/2009/3/layout/HorizontalOrganizationChart"/>
    <dgm:cxn modelId="{0DC26C44-C034-475B-B9DD-C9AD78ADD409}" srcId="{3FE43A37-95A1-4888-B584-EDDC041D43B6}" destId="{473B683F-A548-46B3-90DA-21E64EF8F052}" srcOrd="2" destOrd="0" parTransId="{EF7187C2-3ACE-4B7A-96A4-18B57FAC0D0B}" sibTransId="{C56CAAAA-1F6D-4E20-B162-53879C0F6C06}"/>
    <dgm:cxn modelId="{075DAE0B-7B76-404E-8AFD-112EC8F06A4E}" type="presOf" srcId="{E3CF54D4-4899-42E4-8EC9-E37717EA60E6}" destId="{93D00B60-17CF-4C2A-8D4A-F612CEADCE63}" srcOrd="0" destOrd="0" presId="urn:microsoft.com/office/officeart/2009/3/layout/HorizontalOrganizationChart"/>
    <dgm:cxn modelId="{27D039D7-001B-4B30-8098-B1AEC7FA2BB6}" srcId="{3FE43A37-95A1-4888-B584-EDDC041D43B6}" destId="{AA512801-830B-44D9-9898-D99F62E57DDC}" srcOrd="0" destOrd="0" parTransId="{61D83E57-E955-497F-A799-069432A7D96D}" sibTransId="{4E94B28D-5F37-472E-BF80-9B79DF6E721E}"/>
    <dgm:cxn modelId="{5650A887-40DA-4FE1-A720-125D6F2F1FB7}" type="presOf" srcId="{473B683F-A548-46B3-90DA-21E64EF8F052}" destId="{1C2E2AAE-216E-4860-86DD-99EFD5F22535}" srcOrd="1" destOrd="0" presId="urn:microsoft.com/office/officeart/2009/3/layout/HorizontalOrganizationChart"/>
    <dgm:cxn modelId="{AF2052A5-0A8C-44CC-8EA6-0D857EB114F8}" type="presOf" srcId="{473B683F-A548-46B3-90DA-21E64EF8F052}" destId="{7176140D-E497-459C-90A0-E031FCBF7089}" srcOrd="0" destOrd="0" presId="urn:microsoft.com/office/officeart/2009/3/layout/HorizontalOrganizationChart"/>
    <dgm:cxn modelId="{B96109BF-34DC-454D-9B8C-5E3BFEE78555}" type="presOf" srcId="{DDFE9C49-01FD-4ED2-BE70-12591B322972}" destId="{A244F694-E43A-4D51-A747-10F184335412}" srcOrd="0" destOrd="0" presId="urn:microsoft.com/office/officeart/2009/3/layout/HorizontalOrganizationChart"/>
    <dgm:cxn modelId="{B9CF1920-6E7E-4661-9C42-76801B9C735A}" type="presOf" srcId="{3FE43A37-95A1-4888-B584-EDDC041D43B6}" destId="{4FB7B614-054B-40C8-B401-410676EE08A2}" srcOrd="1" destOrd="0" presId="urn:microsoft.com/office/officeart/2009/3/layout/HorizontalOrganizationChart"/>
    <dgm:cxn modelId="{B54F8DD3-EBC1-4502-807F-AC1999983453}" srcId="{3FE43A37-95A1-4888-B584-EDDC041D43B6}" destId="{DDFE9C49-01FD-4ED2-BE70-12591B322972}" srcOrd="3" destOrd="0" parTransId="{E3CF54D4-4899-42E4-8EC9-E37717EA60E6}" sibTransId="{8DEE7CCC-629B-4E35-ABA2-2C096F22799F}"/>
    <dgm:cxn modelId="{B5036B3D-8947-4197-88D7-2ACA3F65AD00}" type="presOf" srcId="{AA512801-830B-44D9-9898-D99F62E57DDC}" destId="{5A395B27-931B-4637-AFDD-314E87CB85FF}" srcOrd="1" destOrd="0" presId="urn:microsoft.com/office/officeart/2009/3/layout/HorizontalOrganizationChart"/>
    <dgm:cxn modelId="{82A52E2F-A09D-4708-88C2-A5A19422B3F7}" srcId="{3FE43A37-95A1-4888-B584-EDDC041D43B6}" destId="{DFB3D957-E6FF-427C-A93B-A23E2BF5CE83}" srcOrd="1" destOrd="0" parTransId="{99D085DA-A870-4648-951D-E2CBAA64C71F}" sibTransId="{8D51233A-A1F3-4C79-BB02-2336C451CB19}"/>
    <dgm:cxn modelId="{7CCABA16-FE22-426F-850E-892A3F2B8401}" type="presOf" srcId="{1ED32336-9A22-4135-83AD-ECE7BB4F502E}" destId="{C686B5AC-53BC-4368-A4A0-06E4C4F7B0C2}" srcOrd="0" destOrd="0" presId="urn:microsoft.com/office/officeart/2009/3/layout/HorizontalOrganizationChart"/>
    <dgm:cxn modelId="{ABB90F0F-AEAE-43D7-84B0-AAC2A95DBD5C}" type="presOf" srcId="{EF7187C2-3ACE-4B7A-96A4-18B57FAC0D0B}" destId="{F95B555A-5228-4740-A1C9-7B9576CEC6C9}" srcOrd="0" destOrd="0" presId="urn:microsoft.com/office/officeart/2009/3/layout/HorizontalOrganizationChart"/>
    <dgm:cxn modelId="{78E53A45-7D3B-4164-897D-3EFF8BED8B7D}" type="presOf" srcId="{DFB3D957-E6FF-427C-A93B-A23E2BF5CE83}" destId="{DBB96FFF-B294-4D9C-B503-D46DC19BE7FC}" srcOrd="0" destOrd="0" presId="urn:microsoft.com/office/officeart/2009/3/layout/HorizontalOrganizationChart"/>
    <dgm:cxn modelId="{BC37A1F4-E3C8-4F65-8140-6042E72EC737}" type="presOf" srcId="{DDFE9C49-01FD-4ED2-BE70-12591B322972}" destId="{E8091231-042E-42D1-B208-6E7941A198D5}" srcOrd="1" destOrd="0" presId="urn:microsoft.com/office/officeart/2009/3/layout/HorizontalOrganizationChart"/>
    <dgm:cxn modelId="{743A25A2-3091-4915-8104-C18490EE1B1A}" srcId="{1ED32336-9A22-4135-83AD-ECE7BB4F502E}" destId="{3FE43A37-95A1-4888-B584-EDDC041D43B6}" srcOrd="0" destOrd="0" parTransId="{7FF354B0-67F0-4B14-81CB-209F12A5AA50}" sibTransId="{0D96635F-C715-4148-91CE-BADDF6CD94C2}"/>
    <dgm:cxn modelId="{81CBBC09-82BA-4EB9-8EED-90F7C7BFEDF4}" type="presOf" srcId="{99D085DA-A870-4648-951D-E2CBAA64C71F}" destId="{62956F4D-0343-42A4-8379-9D8E3C72D534}" srcOrd="0" destOrd="0" presId="urn:microsoft.com/office/officeart/2009/3/layout/HorizontalOrganizationChart"/>
    <dgm:cxn modelId="{973DA932-C7F6-4C04-BF36-EA6B871C282E}" type="presOf" srcId="{61D83E57-E955-497F-A799-069432A7D96D}" destId="{625B368D-E116-46EF-BABB-4E347F582222}" srcOrd="0" destOrd="0" presId="urn:microsoft.com/office/officeart/2009/3/layout/HorizontalOrganizationChart"/>
    <dgm:cxn modelId="{74F0D32F-92B9-4024-B6F2-97841545EAD9}" type="presParOf" srcId="{C686B5AC-53BC-4368-A4A0-06E4C4F7B0C2}" destId="{F0BC9170-9FBF-4806-AA27-BDD39A51F985}" srcOrd="0" destOrd="0" presId="urn:microsoft.com/office/officeart/2009/3/layout/HorizontalOrganizationChart"/>
    <dgm:cxn modelId="{A7E7A9A5-8753-4A40-A12F-8E61B5F51406}" type="presParOf" srcId="{F0BC9170-9FBF-4806-AA27-BDD39A51F985}" destId="{209065D3-E1A4-4A76-AA2F-5F81FD27776B}" srcOrd="0" destOrd="0" presId="urn:microsoft.com/office/officeart/2009/3/layout/HorizontalOrganizationChart"/>
    <dgm:cxn modelId="{7D83F6C2-3153-4A54-92FD-47454D816A94}" type="presParOf" srcId="{209065D3-E1A4-4A76-AA2F-5F81FD27776B}" destId="{50B4AEED-1A71-4E00-AA9A-405EC652785B}" srcOrd="0" destOrd="0" presId="urn:microsoft.com/office/officeart/2009/3/layout/HorizontalOrganizationChart"/>
    <dgm:cxn modelId="{AAB02071-94A9-40BC-B57B-67ECED1B15ED}" type="presParOf" srcId="{209065D3-E1A4-4A76-AA2F-5F81FD27776B}" destId="{4FB7B614-054B-40C8-B401-410676EE08A2}" srcOrd="1" destOrd="0" presId="urn:microsoft.com/office/officeart/2009/3/layout/HorizontalOrganizationChart"/>
    <dgm:cxn modelId="{9B3A8DEF-11E2-4630-88C2-8AE9DF6CE9F8}" type="presParOf" srcId="{F0BC9170-9FBF-4806-AA27-BDD39A51F985}" destId="{6FD215DC-D9D3-4C63-90A9-CF371CCE3514}" srcOrd="1" destOrd="0" presId="urn:microsoft.com/office/officeart/2009/3/layout/HorizontalOrganizationChart"/>
    <dgm:cxn modelId="{C83CF4C1-C184-4E76-91CE-EE2DBC9F9342}" type="presParOf" srcId="{6FD215DC-D9D3-4C63-90A9-CF371CCE3514}" destId="{62956F4D-0343-42A4-8379-9D8E3C72D534}" srcOrd="0" destOrd="0" presId="urn:microsoft.com/office/officeart/2009/3/layout/HorizontalOrganizationChart"/>
    <dgm:cxn modelId="{C0E237B4-C1A8-4A11-A67C-7D95FD612981}" type="presParOf" srcId="{6FD215DC-D9D3-4C63-90A9-CF371CCE3514}" destId="{198D5105-9D8C-41A1-A30F-83308BC2C988}" srcOrd="1" destOrd="0" presId="urn:microsoft.com/office/officeart/2009/3/layout/HorizontalOrganizationChart"/>
    <dgm:cxn modelId="{DBB7C3DB-01AA-4167-BDD7-65D274205CE1}" type="presParOf" srcId="{198D5105-9D8C-41A1-A30F-83308BC2C988}" destId="{EA0E491F-9C9F-4F16-AF5D-8C94090DAFF6}" srcOrd="0" destOrd="0" presId="urn:microsoft.com/office/officeart/2009/3/layout/HorizontalOrganizationChart"/>
    <dgm:cxn modelId="{D5319CA5-F397-4AA4-9FD2-72116E84FD95}" type="presParOf" srcId="{EA0E491F-9C9F-4F16-AF5D-8C94090DAFF6}" destId="{DBB96FFF-B294-4D9C-B503-D46DC19BE7FC}" srcOrd="0" destOrd="0" presId="urn:microsoft.com/office/officeart/2009/3/layout/HorizontalOrganizationChart"/>
    <dgm:cxn modelId="{01339FB2-7A88-4E76-B14B-C4B34B8710D2}" type="presParOf" srcId="{EA0E491F-9C9F-4F16-AF5D-8C94090DAFF6}" destId="{7C9178FF-408B-4891-A1B0-9807D7B9B5E5}" srcOrd="1" destOrd="0" presId="urn:microsoft.com/office/officeart/2009/3/layout/HorizontalOrganizationChart"/>
    <dgm:cxn modelId="{17117FB6-59CC-4AF3-81F2-D23A3D0BFC75}" type="presParOf" srcId="{198D5105-9D8C-41A1-A30F-83308BC2C988}" destId="{EE826024-9031-477C-A285-FC287299526E}" srcOrd="1" destOrd="0" presId="urn:microsoft.com/office/officeart/2009/3/layout/HorizontalOrganizationChart"/>
    <dgm:cxn modelId="{B042C2B5-AAFD-475D-B61B-9498BE26AFC4}" type="presParOf" srcId="{198D5105-9D8C-41A1-A30F-83308BC2C988}" destId="{583E4EF2-4232-4490-A0F6-C4BA1C88E90B}" srcOrd="2" destOrd="0" presId="urn:microsoft.com/office/officeart/2009/3/layout/HorizontalOrganizationChart"/>
    <dgm:cxn modelId="{88D5EC45-456A-4E01-9297-6822F8BD7AEB}" type="presParOf" srcId="{6FD215DC-D9D3-4C63-90A9-CF371CCE3514}" destId="{F95B555A-5228-4740-A1C9-7B9576CEC6C9}" srcOrd="2" destOrd="0" presId="urn:microsoft.com/office/officeart/2009/3/layout/HorizontalOrganizationChart"/>
    <dgm:cxn modelId="{62581862-D2F2-48B7-9AC9-0659F35B807F}" type="presParOf" srcId="{6FD215DC-D9D3-4C63-90A9-CF371CCE3514}" destId="{048CBEA0-4E32-4DA5-8569-7A7105AF5725}" srcOrd="3" destOrd="0" presId="urn:microsoft.com/office/officeart/2009/3/layout/HorizontalOrganizationChart"/>
    <dgm:cxn modelId="{3A84F3EE-A571-4A0E-B48E-89E6A78AB249}" type="presParOf" srcId="{048CBEA0-4E32-4DA5-8569-7A7105AF5725}" destId="{3338CBFE-1AEC-4785-A146-873FEB776386}" srcOrd="0" destOrd="0" presId="urn:microsoft.com/office/officeart/2009/3/layout/HorizontalOrganizationChart"/>
    <dgm:cxn modelId="{456B6EC8-F85A-4244-B96D-8762EAB074AD}" type="presParOf" srcId="{3338CBFE-1AEC-4785-A146-873FEB776386}" destId="{7176140D-E497-459C-90A0-E031FCBF7089}" srcOrd="0" destOrd="0" presId="urn:microsoft.com/office/officeart/2009/3/layout/HorizontalOrganizationChart"/>
    <dgm:cxn modelId="{71C539D6-8BFC-4836-9BED-8210B13CA1BF}" type="presParOf" srcId="{3338CBFE-1AEC-4785-A146-873FEB776386}" destId="{1C2E2AAE-216E-4860-86DD-99EFD5F22535}" srcOrd="1" destOrd="0" presId="urn:microsoft.com/office/officeart/2009/3/layout/HorizontalOrganizationChart"/>
    <dgm:cxn modelId="{B0DB2F26-A9F1-4D73-9924-C24C3481099A}" type="presParOf" srcId="{048CBEA0-4E32-4DA5-8569-7A7105AF5725}" destId="{99371393-25BA-43C6-A632-B60456C5AAF3}" srcOrd="1" destOrd="0" presId="urn:microsoft.com/office/officeart/2009/3/layout/HorizontalOrganizationChart"/>
    <dgm:cxn modelId="{6FD83DD9-EE4D-48FB-BA36-23CFBD6DCF54}" type="presParOf" srcId="{048CBEA0-4E32-4DA5-8569-7A7105AF5725}" destId="{A6ECCEE7-E205-489B-B6E8-A4414F9A12FF}" srcOrd="2" destOrd="0" presId="urn:microsoft.com/office/officeart/2009/3/layout/HorizontalOrganizationChart"/>
    <dgm:cxn modelId="{CD815BB4-5EC2-4BB2-8493-FA4D55DAC42F}" type="presParOf" srcId="{6FD215DC-D9D3-4C63-90A9-CF371CCE3514}" destId="{93D00B60-17CF-4C2A-8D4A-F612CEADCE63}" srcOrd="4" destOrd="0" presId="urn:microsoft.com/office/officeart/2009/3/layout/HorizontalOrganizationChart"/>
    <dgm:cxn modelId="{B238646C-9A1B-4D5E-B4E1-2009059F989C}" type="presParOf" srcId="{6FD215DC-D9D3-4C63-90A9-CF371CCE3514}" destId="{157A514A-43DD-4B71-B173-533215094AE2}" srcOrd="5" destOrd="0" presId="urn:microsoft.com/office/officeart/2009/3/layout/HorizontalOrganizationChart"/>
    <dgm:cxn modelId="{9966EB1B-8C29-4084-AA26-27D8A84B722B}" type="presParOf" srcId="{157A514A-43DD-4B71-B173-533215094AE2}" destId="{B8E1537B-C14A-4407-AAE3-743D615529E2}" srcOrd="0" destOrd="0" presId="urn:microsoft.com/office/officeart/2009/3/layout/HorizontalOrganizationChart"/>
    <dgm:cxn modelId="{47D7EC81-DE40-41F6-B6B6-51FD98B600E8}" type="presParOf" srcId="{B8E1537B-C14A-4407-AAE3-743D615529E2}" destId="{A244F694-E43A-4D51-A747-10F184335412}" srcOrd="0" destOrd="0" presId="urn:microsoft.com/office/officeart/2009/3/layout/HorizontalOrganizationChart"/>
    <dgm:cxn modelId="{D92A61D3-0237-45F0-81C5-F1A3E4D32349}" type="presParOf" srcId="{B8E1537B-C14A-4407-AAE3-743D615529E2}" destId="{E8091231-042E-42D1-B208-6E7941A198D5}" srcOrd="1" destOrd="0" presId="urn:microsoft.com/office/officeart/2009/3/layout/HorizontalOrganizationChart"/>
    <dgm:cxn modelId="{ACDF5199-9AC3-4BDE-95B4-35CEF61ADB71}" type="presParOf" srcId="{157A514A-43DD-4B71-B173-533215094AE2}" destId="{DB5A3CC2-F692-4F21-BD5E-1C2B126A9983}" srcOrd="1" destOrd="0" presId="urn:microsoft.com/office/officeart/2009/3/layout/HorizontalOrganizationChart"/>
    <dgm:cxn modelId="{A3757A94-2329-4FD4-93A0-D30D5429675D}" type="presParOf" srcId="{157A514A-43DD-4B71-B173-533215094AE2}" destId="{FA1E7940-9379-4914-8793-8272E63C4AFB}" srcOrd="2" destOrd="0" presId="urn:microsoft.com/office/officeart/2009/3/layout/HorizontalOrganizationChart"/>
    <dgm:cxn modelId="{A44C495E-1A63-4B8A-9660-E2FD1B9BEDF6}" type="presParOf" srcId="{F0BC9170-9FBF-4806-AA27-BDD39A51F985}" destId="{AB69A641-A975-4BB3-B4AB-E6640B68A597}" srcOrd="2" destOrd="0" presId="urn:microsoft.com/office/officeart/2009/3/layout/HorizontalOrganizationChart"/>
    <dgm:cxn modelId="{5560A479-551C-47AA-A14D-1E4D6D7848F9}" type="presParOf" srcId="{AB69A641-A975-4BB3-B4AB-E6640B68A597}" destId="{625B368D-E116-46EF-BABB-4E347F582222}" srcOrd="0" destOrd="0" presId="urn:microsoft.com/office/officeart/2009/3/layout/HorizontalOrganizationChart"/>
    <dgm:cxn modelId="{BA898651-A567-4BEA-955B-07D5ED2D8B0D}" type="presParOf" srcId="{AB69A641-A975-4BB3-B4AB-E6640B68A597}" destId="{E1C21152-34D6-402E-B76F-D778E2F1F19E}" srcOrd="1" destOrd="0" presId="urn:microsoft.com/office/officeart/2009/3/layout/HorizontalOrganizationChart"/>
    <dgm:cxn modelId="{7E630F97-4C2C-4092-9DC5-3BB9C1CCD3A6}" type="presParOf" srcId="{E1C21152-34D6-402E-B76F-D778E2F1F19E}" destId="{6BD3036A-C9E0-426B-935E-8B492620C9D5}" srcOrd="0" destOrd="0" presId="urn:microsoft.com/office/officeart/2009/3/layout/HorizontalOrganizationChart"/>
    <dgm:cxn modelId="{8EAAB79A-ED7F-4508-8001-3E55CDEC4253}" type="presParOf" srcId="{6BD3036A-C9E0-426B-935E-8B492620C9D5}" destId="{B1AC0677-63DD-484A-AF08-52421B5B5272}" srcOrd="0" destOrd="0" presId="urn:microsoft.com/office/officeart/2009/3/layout/HorizontalOrganizationChart"/>
    <dgm:cxn modelId="{83A9D9D3-A994-440E-94D3-7A03B9F5C216}" type="presParOf" srcId="{6BD3036A-C9E0-426B-935E-8B492620C9D5}" destId="{5A395B27-931B-4637-AFDD-314E87CB85FF}" srcOrd="1" destOrd="0" presId="urn:microsoft.com/office/officeart/2009/3/layout/HorizontalOrganizationChart"/>
    <dgm:cxn modelId="{2E293FE6-3B47-4553-B1ED-A3B67405EF7C}" type="presParOf" srcId="{E1C21152-34D6-402E-B76F-D778E2F1F19E}" destId="{B63D13BE-9796-40AE-9D70-DA8FAA3603F5}" srcOrd="1" destOrd="0" presId="urn:microsoft.com/office/officeart/2009/3/layout/HorizontalOrganizationChart"/>
    <dgm:cxn modelId="{30604BD9-77D5-4341-8FB4-BA54D1771C33}" type="presParOf" srcId="{E1C21152-34D6-402E-B76F-D778E2F1F19E}" destId="{41B47213-F494-445C-8657-FF71ECA9B56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D32336-9A22-4135-83AD-ECE7BB4F502E}" type="doc">
      <dgm:prSet loTypeId="urn:microsoft.com/office/officeart/2009/3/layout/HorizontalOrganizationChart" loCatId="hierarchy" qsTypeId="urn:microsoft.com/office/officeart/2005/8/quickstyle/3d1" qsCatId="3D" csTypeId="urn:microsoft.com/office/officeart/2005/8/colors/colorful3" csCatId="colorful" phldr="1"/>
      <dgm:spPr/>
      <dgm:t>
        <a:bodyPr/>
        <a:lstStyle/>
        <a:p>
          <a:endParaRPr lang="en-US"/>
        </a:p>
      </dgm:t>
    </dgm:pt>
    <dgm:pt modelId="{3FE43A37-95A1-4888-B584-EDDC041D43B6}">
      <dgm:prSet phldrT="[Text]" custT="1"/>
      <dgm:spPr/>
      <dgm:t>
        <a:bodyPr/>
        <a:lstStyle/>
        <a:p>
          <a:r>
            <a:rPr lang="vi-VN" sz="2200" b="1" dirty="0" smtClean="0">
              <a:latin typeface="Times New Roman" panose="02020603050405020304" pitchFamily="18" charset="0"/>
              <a:cs typeface="Times New Roman" panose="02020603050405020304" pitchFamily="18" charset="0"/>
            </a:rPr>
            <a:t>HGV cần tiếp nhận thông tin từ nhiều nguồn cung cấp</a:t>
          </a:r>
          <a:endParaRPr lang="en-US" sz="2200" b="1" dirty="0">
            <a:latin typeface="Times New Roman" panose="02020603050405020304" pitchFamily="18" charset="0"/>
            <a:cs typeface="Times New Roman" panose="02020603050405020304" pitchFamily="18" charset="0"/>
          </a:endParaRPr>
        </a:p>
      </dgm:t>
    </dgm:pt>
    <dgm:pt modelId="{7FF354B0-67F0-4B14-81CB-209F12A5AA50}" type="parTrans" cxnId="{743A25A2-3091-4915-8104-C18490EE1B1A}">
      <dgm:prSet/>
      <dgm:spPr/>
      <dgm:t>
        <a:bodyPr/>
        <a:lstStyle/>
        <a:p>
          <a:endParaRPr lang="en-US"/>
        </a:p>
      </dgm:t>
    </dgm:pt>
    <dgm:pt modelId="{0D96635F-C715-4148-91CE-BADDF6CD94C2}" type="sibTrans" cxnId="{743A25A2-3091-4915-8104-C18490EE1B1A}">
      <dgm:prSet/>
      <dgm:spPr/>
      <dgm:t>
        <a:bodyPr/>
        <a:lstStyle/>
        <a:p>
          <a:endParaRPr lang="en-US"/>
        </a:p>
      </dgm:t>
    </dgm:pt>
    <dgm:pt modelId="{DFB3D957-E6FF-427C-A93B-A23E2BF5CE83}">
      <dgm:prSet phldrT="[Text]" custT="1"/>
      <dgm:spPr/>
      <dgm:t>
        <a:bodyPr/>
        <a:lstStyle/>
        <a:p>
          <a:r>
            <a:rPr lang="vi-VN" sz="2200" b="1" dirty="0" smtClean="0">
              <a:latin typeface="+mj-lt"/>
            </a:rPr>
            <a:t>Tiếp nhận hồ sơ một cách có chọn lọc</a:t>
          </a:r>
          <a:endParaRPr lang="en-US" sz="2200" b="1" dirty="0">
            <a:latin typeface="Times New Roman" panose="02020603050405020304" pitchFamily="18" charset="0"/>
            <a:cs typeface="Times New Roman" panose="02020603050405020304" pitchFamily="18" charset="0"/>
          </a:endParaRPr>
        </a:p>
      </dgm:t>
    </dgm:pt>
    <dgm:pt modelId="{99D085DA-A870-4648-951D-E2CBAA64C71F}" type="parTrans" cxnId="{82A52E2F-A09D-4708-88C2-A5A19422B3F7}">
      <dgm:prSet/>
      <dgm:spPr/>
      <dgm:t>
        <a:bodyPr/>
        <a:lstStyle/>
        <a:p>
          <a:endParaRPr lang="en-US" sz="2200" b="1">
            <a:latin typeface="Times New Roman" panose="02020603050405020304" pitchFamily="18" charset="0"/>
            <a:cs typeface="Times New Roman" panose="02020603050405020304" pitchFamily="18" charset="0"/>
          </a:endParaRPr>
        </a:p>
      </dgm:t>
    </dgm:pt>
    <dgm:pt modelId="{8D51233A-A1F3-4C79-BB02-2336C451CB19}" type="sibTrans" cxnId="{82A52E2F-A09D-4708-88C2-A5A19422B3F7}">
      <dgm:prSet/>
      <dgm:spPr/>
      <dgm:t>
        <a:bodyPr/>
        <a:lstStyle/>
        <a:p>
          <a:endParaRPr lang="en-US"/>
        </a:p>
      </dgm:t>
    </dgm:pt>
    <dgm:pt modelId="{473B683F-A548-46B3-90DA-21E64EF8F052}">
      <dgm:prSet phldrT="[Text]" custT="1"/>
      <dgm:spPr/>
      <dgm:t>
        <a:bodyPr/>
        <a:lstStyle/>
        <a:p>
          <a:r>
            <a:rPr lang="vi-VN" sz="2200" b="1" dirty="0" smtClean="0">
              <a:latin typeface="Times New Roman" panose="02020603050405020304" pitchFamily="18" charset="0"/>
              <a:cs typeface="Times New Roman" panose="02020603050405020304" pitchFamily="18" charset="0"/>
            </a:rPr>
            <a:t>Chú ý các tài liệu quan trọng, then chốt</a:t>
          </a:r>
          <a:endParaRPr lang="en-US" sz="2200" b="1" dirty="0">
            <a:latin typeface="Times New Roman" panose="02020603050405020304" pitchFamily="18" charset="0"/>
            <a:cs typeface="Times New Roman" panose="02020603050405020304" pitchFamily="18" charset="0"/>
          </a:endParaRPr>
        </a:p>
      </dgm:t>
    </dgm:pt>
    <dgm:pt modelId="{EF7187C2-3ACE-4B7A-96A4-18B57FAC0D0B}" type="parTrans" cxnId="{0DC26C44-C034-475B-B9DD-C9AD78ADD409}">
      <dgm:prSet/>
      <dgm:spPr/>
      <dgm:t>
        <a:bodyPr/>
        <a:lstStyle/>
        <a:p>
          <a:endParaRPr lang="en-US" sz="2200" b="1">
            <a:latin typeface="Times New Roman" panose="02020603050405020304" pitchFamily="18" charset="0"/>
            <a:cs typeface="Times New Roman" panose="02020603050405020304" pitchFamily="18" charset="0"/>
          </a:endParaRPr>
        </a:p>
      </dgm:t>
    </dgm:pt>
    <dgm:pt modelId="{C56CAAAA-1F6D-4E20-B162-53879C0F6C06}" type="sibTrans" cxnId="{0DC26C44-C034-475B-B9DD-C9AD78ADD409}">
      <dgm:prSet/>
      <dgm:spPr/>
      <dgm:t>
        <a:bodyPr/>
        <a:lstStyle/>
        <a:p>
          <a:endParaRPr lang="en-US"/>
        </a:p>
      </dgm:t>
    </dgm:pt>
    <dgm:pt modelId="{DDFE9C49-01FD-4ED2-BE70-12591B322972}">
      <dgm:prSet phldrT="[Text]" custT="1"/>
      <dgm:spPr/>
      <dgm:t>
        <a:bodyPr/>
        <a:lstStyle/>
        <a:p>
          <a:r>
            <a:rPr lang="vi-VN" sz="2200" b="1" dirty="0" smtClean="0">
              <a:latin typeface="Times New Roman" panose="02020603050405020304" pitchFamily="18" charset="0"/>
              <a:cs typeface="Times New Roman" panose="02020603050405020304" pitchFamily="18" charset="0"/>
            </a:rPr>
            <a:t>Nghiên cứu kỹ, xác minh tính xác thực của hồ sơ</a:t>
          </a:r>
          <a:endParaRPr lang="en-US" sz="2200" b="1" dirty="0">
            <a:latin typeface="Times New Roman" panose="02020603050405020304" pitchFamily="18" charset="0"/>
            <a:cs typeface="Times New Roman" panose="02020603050405020304" pitchFamily="18" charset="0"/>
          </a:endParaRPr>
        </a:p>
      </dgm:t>
    </dgm:pt>
    <dgm:pt modelId="{8DEE7CCC-629B-4E35-ABA2-2C096F22799F}" type="sibTrans" cxnId="{B54F8DD3-EBC1-4502-807F-AC1999983453}">
      <dgm:prSet/>
      <dgm:spPr/>
      <dgm:t>
        <a:bodyPr/>
        <a:lstStyle/>
        <a:p>
          <a:endParaRPr lang="en-US"/>
        </a:p>
      </dgm:t>
    </dgm:pt>
    <dgm:pt modelId="{E3CF54D4-4899-42E4-8EC9-E37717EA60E6}" type="parTrans" cxnId="{B54F8DD3-EBC1-4502-807F-AC1999983453}">
      <dgm:prSet/>
      <dgm:spPr/>
      <dgm:t>
        <a:bodyPr/>
        <a:lstStyle/>
        <a:p>
          <a:endParaRPr lang="en-US" sz="2200" b="1">
            <a:latin typeface="Times New Roman" panose="02020603050405020304" pitchFamily="18" charset="0"/>
            <a:cs typeface="Times New Roman" panose="02020603050405020304" pitchFamily="18" charset="0"/>
          </a:endParaRPr>
        </a:p>
      </dgm:t>
    </dgm:pt>
    <dgm:pt modelId="{AA512801-830B-44D9-9898-D99F62E57DDC}" type="asst">
      <dgm:prSet phldrT="[Text]" custT="1"/>
      <dgm:spPr/>
      <dgm:t>
        <a:bodyPr/>
        <a:lstStyle/>
        <a:p>
          <a:r>
            <a:rPr lang="vi-VN" sz="2200" b="1" dirty="0" smtClean="0">
              <a:latin typeface="+mj-lt"/>
            </a:rPr>
            <a:t>Kỹ năng đọc, phân tích, đánh giá hồ sơ</a:t>
          </a:r>
          <a:endParaRPr lang="en-US" sz="2200" b="1" dirty="0">
            <a:latin typeface="Times New Roman" panose="02020603050405020304" pitchFamily="18" charset="0"/>
            <a:cs typeface="Times New Roman" panose="02020603050405020304" pitchFamily="18" charset="0"/>
          </a:endParaRPr>
        </a:p>
      </dgm:t>
    </dgm:pt>
    <dgm:pt modelId="{4E94B28D-5F37-472E-BF80-9B79DF6E721E}" type="sibTrans" cxnId="{27D039D7-001B-4B30-8098-B1AEC7FA2BB6}">
      <dgm:prSet/>
      <dgm:spPr/>
      <dgm:t>
        <a:bodyPr/>
        <a:lstStyle/>
        <a:p>
          <a:endParaRPr lang="en-US"/>
        </a:p>
      </dgm:t>
    </dgm:pt>
    <dgm:pt modelId="{61D83E57-E955-497F-A799-069432A7D96D}" type="parTrans" cxnId="{27D039D7-001B-4B30-8098-B1AEC7FA2BB6}">
      <dgm:prSet/>
      <dgm:spPr/>
      <dgm:t>
        <a:bodyPr/>
        <a:lstStyle/>
        <a:p>
          <a:endParaRPr lang="en-US" sz="2200" b="1">
            <a:latin typeface="Times New Roman" panose="02020603050405020304" pitchFamily="18" charset="0"/>
            <a:cs typeface="Times New Roman" panose="02020603050405020304" pitchFamily="18" charset="0"/>
          </a:endParaRPr>
        </a:p>
      </dgm:t>
    </dgm:pt>
    <dgm:pt modelId="{C686B5AC-53BC-4368-A4A0-06E4C4F7B0C2}" type="pres">
      <dgm:prSet presAssocID="{1ED32336-9A22-4135-83AD-ECE7BB4F502E}" presName="hierChild1" presStyleCnt="0">
        <dgm:presLayoutVars>
          <dgm:orgChart val="1"/>
          <dgm:chPref val="1"/>
          <dgm:dir/>
          <dgm:animOne val="branch"/>
          <dgm:animLvl val="lvl"/>
          <dgm:resizeHandles/>
        </dgm:presLayoutVars>
      </dgm:prSet>
      <dgm:spPr/>
      <dgm:t>
        <a:bodyPr/>
        <a:lstStyle/>
        <a:p>
          <a:endParaRPr lang="en-US"/>
        </a:p>
      </dgm:t>
    </dgm:pt>
    <dgm:pt modelId="{F0BC9170-9FBF-4806-AA27-BDD39A51F985}" type="pres">
      <dgm:prSet presAssocID="{3FE43A37-95A1-4888-B584-EDDC041D43B6}" presName="hierRoot1" presStyleCnt="0">
        <dgm:presLayoutVars>
          <dgm:hierBranch val="init"/>
        </dgm:presLayoutVars>
      </dgm:prSet>
      <dgm:spPr/>
    </dgm:pt>
    <dgm:pt modelId="{209065D3-E1A4-4A76-AA2F-5F81FD27776B}" type="pres">
      <dgm:prSet presAssocID="{3FE43A37-95A1-4888-B584-EDDC041D43B6}" presName="rootComposite1" presStyleCnt="0"/>
      <dgm:spPr/>
    </dgm:pt>
    <dgm:pt modelId="{50B4AEED-1A71-4E00-AA9A-405EC652785B}" type="pres">
      <dgm:prSet presAssocID="{3FE43A37-95A1-4888-B584-EDDC041D43B6}" presName="rootText1" presStyleLbl="node0" presStyleIdx="0" presStyleCnt="2">
        <dgm:presLayoutVars>
          <dgm:chPref val="3"/>
        </dgm:presLayoutVars>
      </dgm:prSet>
      <dgm:spPr/>
      <dgm:t>
        <a:bodyPr/>
        <a:lstStyle/>
        <a:p>
          <a:endParaRPr lang="en-US"/>
        </a:p>
      </dgm:t>
    </dgm:pt>
    <dgm:pt modelId="{4FB7B614-054B-40C8-B401-410676EE08A2}" type="pres">
      <dgm:prSet presAssocID="{3FE43A37-95A1-4888-B584-EDDC041D43B6}" presName="rootConnector1" presStyleLbl="node1" presStyleIdx="0" presStyleCnt="0"/>
      <dgm:spPr/>
      <dgm:t>
        <a:bodyPr/>
        <a:lstStyle/>
        <a:p>
          <a:endParaRPr lang="en-US"/>
        </a:p>
      </dgm:t>
    </dgm:pt>
    <dgm:pt modelId="{6FD215DC-D9D3-4C63-90A9-CF371CCE3514}" type="pres">
      <dgm:prSet presAssocID="{3FE43A37-95A1-4888-B584-EDDC041D43B6}" presName="hierChild2" presStyleCnt="0"/>
      <dgm:spPr/>
    </dgm:pt>
    <dgm:pt modelId="{AB69A641-A975-4BB3-B4AB-E6640B68A597}" type="pres">
      <dgm:prSet presAssocID="{3FE43A37-95A1-4888-B584-EDDC041D43B6}" presName="hierChild3" presStyleCnt="0"/>
      <dgm:spPr/>
    </dgm:pt>
    <dgm:pt modelId="{4BCF9D5E-87D7-4657-BD72-324FCA9DCB98}" type="pres">
      <dgm:prSet presAssocID="{AA512801-830B-44D9-9898-D99F62E57DDC}" presName="hierRoot1" presStyleCnt="0">
        <dgm:presLayoutVars>
          <dgm:hierBranch val="init"/>
        </dgm:presLayoutVars>
      </dgm:prSet>
      <dgm:spPr/>
    </dgm:pt>
    <dgm:pt modelId="{9C8ACF8C-59BC-4105-BB4D-51B068EEC389}" type="pres">
      <dgm:prSet presAssocID="{AA512801-830B-44D9-9898-D99F62E57DDC}" presName="rootComposite1" presStyleCnt="0"/>
      <dgm:spPr/>
    </dgm:pt>
    <dgm:pt modelId="{8B7DA01E-6A09-4B93-9925-C3BBD14D9D9C}" type="pres">
      <dgm:prSet presAssocID="{AA512801-830B-44D9-9898-D99F62E57DDC}" presName="rootText1" presStyleLbl="node0" presStyleIdx="1" presStyleCnt="2">
        <dgm:presLayoutVars>
          <dgm:chPref val="3"/>
        </dgm:presLayoutVars>
      </dgm:prSet>
      <dgm:spPr/>
      <dgm:t>
        <a:bodyPr/>
        <a:lstStyle/>
        <a:p>
          <a:endParaRPr lang="en-US"/>
        </a:p>
      </dgm:t>
    </dgm:pt>
    <dgm:pt modelId="{7B4AB7A0-1DE6-4A4E-B978-028647FE4651}" type="pres">
      <dgm:prSet presAssocID="{AA512801-830B-44D9-9898-D99F62E57DDC}" presName="rootConnector1" presStyleLbl="asst0" presStyleIdx="0" presStyleCnt="0"/>
      <dgm:spPr/>
      <dgm:t>
        <a:bodyPr/>
        <a:lstStyle/>
        <a:p>
          <a:endParaRPr lang="en-US"/>
        </a:p>
      </dgm:t>
    </dgm:pt>
    <dgm:pt modelId="{8E967AE1-81E4-41B1-9126-22CD7CFEC91D}" type="pres">
      <dgm:prSet presAssocID="{AA512801-830B-44D9-9898-D99F62E57DDC}" presName="hierChild2" presStyleCnt="0"/>
      <dgm:spPr/>
    </dgm:pt>
    <dgm:pt modelId="{62956F4D-0343-42A4-8379-9D8E3C72D534}" type="pres">
      <dgm:prSet presAssocID="{99D085DA-A870-4648-951D-E2CBAA64C71F}" presName="Name64" presStyleLbl="parChTrans1D2" presStyleIdx="0" presStyleCnt="3"/>
      <dgm:spPr/>
      <dgm:t>
        <a:bodyPr/>
        <a:lstStyle/>
        <a:p>
          <a:endParaRPr lang="en-US"/>
        </a:p>
      </dgm:t>
    </dgm:pt>
    <dgm:pt modelId="{198D5105-9D8C-41A1-A30F-83308BC2C988}" type="pres">
      <dgm:prSet presAssocID="{DFB3D957-E6FF-427C-A93B-A23E2BF5CE83}" presName="hierRoot2" presStyleCnt="0">
        <dgm:presLayoutVars>
          <dgm:hierBranch val="init"/>
        </dgm:presLayoutVars>
      </dgm:prSet>
      <dgm:spPr/>
    </dgm:pt>
    <dgm:pt modelId="{EA0E491F-9C9F-4F16-AF5D-8C94090DAFF6}" type="pres">
      <dgm:prSet presAssocID="{DFB3D957-E6FF-427C-A93B-A23E2BF5CE83}" presName="rootComposite" presStyleCnt="0"/>
      <dgm:spPr/>
    </dgm:pt>
    <dgm:pt modelId="{DBB96FFF-B294-4D9C-B503-D46DC19BE7FC}" type="pres">
      <dgm:prSet presAssocID="{DFB3D957-E6FF-427C-A93B-A23E2BF5CE83}" presName="rootText" presStyleLbl="node2" presStyleIdx="0" presStyleCnt="3">
        <dgm:presLayoutVars>
          <dgm:chPref val="3"/>
        </dgm:presLayoutVars>
      </dgm:prSet>
      <dgm:spPr/>
      <dgm:t>
        <a:bodyPr/>
        <a:lstStyle/>
        <a:p>
          <a:endParaRPr lang="en-US"/>
        </a:p>
      </dgm:t>
    </dgm:pt>
    <dgm:pt modelId="{7C9178FF-408B-4891-A1B0-9807D7B9B5E5}" type="pres">
      <dgm:prSet presAssocID="{DFB3D957-E6FF-427C-A93B-A23E2BF5CE83}" presName="rootConnector" presStyleLbl="node2" presStyleIdx="0" presStyleCnt="3"/>
      <dgm:spPr/>
      <dgm:t>
        <a:bodyPr/>
        <a:lstStyle/>
        <a:p>
          <a:endParaRPr lang="en-US"/>
        </a:p>
      </dgm:t>
    </dgm:pt>
    <dgm:pt modelId="{EE826024-9031-477C-A285-FC287299526E}" type="pres">
      <dgm:prSet presAssocID="{DFB3D957-E6FF-427C-A93B-A23E2BF5CE83}" presName="hierChild4" presStyleCnt="0"/>
      <dgm:spPr/>
    </dgm:pt>
    <dgm:pt modelId="{583E4EF2-4232-4490-A0F6-C4BA1C88E90B}" type="pres">
      <dgm:prSet presAssocID="{DFB3D957-E6FF-427C-A93B-A23E2BF5CE83}" presName="hierChild5" presStyleCnt="0"/>
      <dgm:spPr/>
    </dgm:pt>
    <dgm:pt modelId="{F95B555A-5228-4740-A1C9-7B9576CEC6C9}" type="pres">
      <dgm:prSet presAssocID="{EF7187C2-3ACE-4B7A-96A4-18B57FAC0D0B}" presName="Name64" presStyleLbl="parChTrans1D2" presStyleIdx="1" presStyleCnt="3"/>
      <dgm:spPr/>
      <dgm:t>
        <a:bodyPr/>
        <a:lstStyle/>
        <a:p>
          <a:endParaRPr lang="en-US"/>
        </a:p>
      </dgm:t>
    </dgm:pt>
    <dgm:pt modelId="{048CBEA0-4E32-4DA5-8569-7A7105AF5725}" type="pres">
      <dgm:prSet presAssocID="{473B683F-A548-46B3-90DA-21E64EF8F052}" presName="hierRoot2" presStyleCnt="0">
        <dgm:presLayoutVars>
          <dgm:hierBranch val="init"/>
        </dgm:presLayoutVars>
      </dgm:prSet>
      <dgm:spPr/>
    </dgm:pt>
    <dgm:pt modelId="{3338CBFE-1AEC-4785-A146-873FEB776386}" type="pres">
      <dgm:prSet presAssocID="{473B683F-A548-46B3-90DA-21E64EF8F052}" presName="rootComposite" presStyleCnt="0"/>
      <dgm:spPr/>
    </dgm:pt>
    <dgm:pt modelId="{7176140D-E497-459C-90A0-E031FCBF7089}" type="pres">
      <dgm:prSet presAssocID="{473B683F-A548-46B3-90DA-21E64EF8F052}" presName="rootText" presStyleLbl="node2" presStyleIdx="1" presStyleCnt="3">
        <dgm:presLayoutVars>
          <dgm:chPref val="3"/>
        </dgm:presLayoutVars>
      </dgm:prSet>
      <dgm:spPr/>
      <dgm:t>
        <a:bodyPr/>
        <a:lstStyle/>
        <a:p>
          <a:endParaRPr lang="en-US"/>
        </a:p>
      </dgm:t>
    </dgm:pt>
    <dgm:pt modelId="{1C2E2AAE-216E-4860-86DD-99EFD5F22535}" type="pres">
      <dgm:prSet presAssocID="{473B683F-A548-46B3-90DA-21E64EF8F052}" presName="rootConnector" presStyleLbl="node2" presStyleIdx="1" presStyleCnt="3"/>
      <dgm:spPr/>
      <dgm:t>
        <a:bodyPr/>
        <a:lstStyle/>
        <a:p>
          <a:endParaRPr lang="en-US"/>
        </a:p>
      </dgm:t>
    </dgm:pt>
    <dgm:pt modelId="{99371393-25BA-43C6-A632-B60456C5AAF3}" type="pres">
      <dgm:prSet presAssocID="{473B683F-A548-46B3-90DA-21E64EF8F052}" presName="hierChild4" presStyleCnt="0"/>
      <dgm:spPr/>
    </dgm:pt>
    <dgm:pt modelId="{A6ECCEE7-E205-489B-B6E8-A4414F9A12FF}" type="pres">
      <dgm:prSet presAssocID="{473B683F-A548-46B3-90DA-21E64EF8F052}" presName="hierChild5" presStyleCnt="0"/>
      <dgm:spPr/>
    </dgm:pt>
    <dgm:pt modelId="{93D00B60-17CF-4C2A-8D4A-F612CEADCE63}" type="pres">
      <dgm:prSet presAssocID="{E3CF54D4-4899-42E4-8EC9-E37717EA60E6}" presName="Name64" presStyleLbl="parChTrans1D2" presStyleIdx="2" presStyleCnt="3"/>
      <dgm:spPr/>
      <dgm:t>
        <a:bodyPr/>
        <a:lstStyle/>
        <a:p>
          <a:endParaRPr lang="en-US"/>
        </a:p>
      </dgm:t>
    </dgm:pt>
    <dgm:pt modelId="{157A514A-43DD-4B71-B173-533215094AE2}" type="pres">
      <dgm:prSet presAssocID="{DDFE9C49-01FD-4ED2-BE70-12591B322972}" presName="hierRoot2" presStyleCnt="0">
        <dgm:presLayoutVars>
          <dgm:hierBranch val="init"/>
        </dgm:presLayoutVars>
      </dgm:prSet>
      <dgm:spPr/>
    </dgm:pt>
    <dgm:pt modelId="{B8E1537B-C14A-4407-AAE3-743D615529E2}" type="pres">
      <dgm:prSet presAssocID="{DDFE9C49-01FD-4ED2-BE70-12591B322972}" presName="rootComposite" presStyleCnt="0"/>
      <dgm:spPr/>
    </dgm:pt>
    <dgm:pt modelId="{A244F694-E43A-4D51-A747-10F184335412}" type="pres">
      <dgm:prSet presAssocID="{DDFE9C49-01FD-4ED2-BE70-12591B322972}" presName="rootText" presStyleLbl="node2" presStyleIdx="2" presStyleCnt="3">
        <dgm:presLayoutVars>
          <dgm:chPref val="3"/>
        </dgm:presLayoutVars>
      </dgm:prSet>
      <dgm:spPr/>
      <dgm:t>
        <a:bodyPr/>
        <a:lstStyle/>
        <a:p>
          <a:endParaRPr lang="en-US"/>
        </a:p>
      </dgm:t>
    </dgm:pt>
    <dgm:pt modelId="{E8091231-042E-42D1-B208-6E7941A198D5}" type="pres">
      <dgm:prSet presAssocID="{DDFE9C49-01FD-4ED2-BE70-12591B322972}" presName="rootConnector" presStyleLbl="node2" presStyleIdx="2" presStyleCnt="3"/>
      <dgm:spPr/>
      <dgm:t>
        <a:bodyPr/>
        <a:lstStyle/>
        <a:p>
          <a:endParaRPr lang="en-US"/>
        </a:p>
      </dgm:t>
    </dgm:pt>
    <dgm:pt modelId="{DB5A3CC2-F692-4F21-BD5E-1C2B126A9983}" type="pres">
      <dgm:prSet presAssocID="{DDFE9C49-01FD-4ED2-BE70-12591B322972}" presName="hierChild4" presStyleCnt="0"/>
      <dgm:spPr/>
    </dgm:pt>
    <dgm:pt modelId="{FA1E7940-9379-4914-8793-8272E63C4AFB}" type="pres">
      <dgm:prSet presAssocID="{DDFE9C49-01FD-4ED2-BE70-12591B322972}" presName="hierChild5" presStyleCnt="0"/>
      <dgm:spPr/>
    </dgm:pt>
    <dgm:pt modelId="{ED43A349-C77B-4AFE-A701-677D6D451BC9}" type="pres">
      <dgm:prSet presAssocID="{AA512801-830B-44D9-9898-D99F62E57DDC}" presName="hierChild3" presStyleCnt="0"/>
      <dgm:spPr/>
    </dgm:pt>
  </dgm:ptLst>
  <dgm:cxnLst>
    <dgm:cxn modelId="{0D65054D-C7CD-4A38-92EF-3AB56D9A910E}" type="presOf" srcId="{3FE43A37-95A1-4888-B584-EDDC041D43B6}" destId="{50B4AEED-1A71-4E00-AA9A-405EC652785B}" srcOrd="0" destOrd="0" presId="urn:microsoft.com/office/officeart/2009/3/layout/HorizontalOrganizationChart"/>
    <dgm:cxn modelId="{4CA2F7B8-A102-4C00-BF66-BAB6633F0CC3}" type="presOf" srcId="{AA512801-830B-44D9-9898-D99F62E57DDC}" destId="{8B7DA01E-6A09-4B93-9925-C3BBD14D9D9C}" srcOrd="0" destOrd="0" presId="urn:microsoft.com/office/officeart/2009/3/layout/HorizontalOrganizationChart"/>
    <dgm:cxn modelId="{6FF2B33A-1073-461B-B264-BA4EFFE4F7EA}" type="presOf" srcId="{AA512801-830B-44D9-9898-D99F62E57DDC}" destId="{7B4AB7A0-1DE6-4A4E-B978-028647FE4651}" srcOrd="1" destOrd="0" presId="urn:microsoft.com/office/officeart/2009/3/layout/HorizontalOrganizationChart"/>
    <dgm:cxn modelId="{0DC26C44-C034-475B-B9DD-C9AD78ADD409}" srcId="{AA512801-830B-44D9-9898-D99F62E57DDC}" destId="{473B683F-A548-46B3-90DA-21E64EF8F052}" srcOrd="1" destOrd="0" parTransId="{EF7187C2-3ACE-4B7A-96A4-18B57FAC0D0B}" sibTransId="{C56CAAAA-1F6D-4E20-B162-53879C0F6C06}"/>
    <dgm:cxn modelId="{51208242-C321-40CF-A346-8DC97149496C}" type="presOf" srcId="{1ED32336-9A22-4135-83AD-ECE7BB4F502E}" destId="{C686B5AC-53BC-4368-A4A0-06E4C4F7B0C2}" srcOrd="0" destOrd="0" presId="urn:microsoft.com/office/officeart/2009/3/layout/HorizontalOrganizationChart"/>
    <dgm:cxn modelId="{CCB5F409-9173-4D09-91B7-AB01D5BDFC4E}" type="presOf" srcId="{DFB3D957-E6FF-427C-A93B-A23E2BF5CE83}" destId="{7C9178FF-408B-4891-A1B0-9807D7B9B5E5}" srcOrd="1" destOrd="0" presId="urn:microsoft.com/office/officeart/2009/3/layout/HorizontalOrganizationChart"/>
    <dgm:cxn modelId="{27D039D7-001B-4B30-8098-B1AEC7FA2BB6}" srcId="{1ED32336-9A22-4135-83AD-ECE7BB4F502E}" destId="{AA512801-830B-44D9-9898-D99F62E57DDC}" srcOrd="1" destOrd="0" parTransId="{61D83E57-E955-497F-A799-069432A7D96D}" sibTransId="{4E94B28D-5F37-472E-BF80-9B79DF6E721E}"/>
    <dgm:cxn modelId="{A72BAA50-A779-4294-BBB0-CC026F7FA710}" type="presOf" srcId="{DDFE9C49-01FD-4ED2-BE70-12591B322972}" destId="{A244F694-E43A-4D51-A747-10F184335412}" srcOrd="0" destOrd="0" presId="urn:microsoft.com/office/officeart/2009/3/layout/HorizontalOrganizationChart"/>
    <dgm:cxn modelId="{8C4BE596-2DFE-4F72-B7A1-C5988F71D6C0}" type="presOf" srcId="{3FE43A37-95A1-4888-B584-EDDC041D43B6}" destId="{4FB7B614-054B-40C8-B401-410676EE08A2}" srcOrd="1" destOrd="0" presId="urn:microsoft.com/office/officeart/2009/3/layout/HorizontalOrganizationChart"/>
    <dgm:cxn modelId="{5FF87492-E003-4870-B6D0-0EF84627BB18}" type="presOf" srcId="{473B683F-A548-46B3-90DA-21E64EF8F052}" destId="{1C2E2AAE-216E-4860-86DD-99EFD5F22535}" srcOrd="1" destOrd="0" presId="urn:microsoft.com/office/officeart/2009/3/layout/HorizontalOrganizationChart"/>
    <dgm:cxn modelId="{B047963C-AEC3-426C-9D44-E099FA65F300}" type="presOf" srcId="{E3CF54D4-4899-42E4-8EC9-E37717EA60E6}" destId="{93D00B60-17CF-4C2A-8D4A-F612CEADCE63}" srcOrd="0" destOrd="0" presId="urn:microsoft.com/office/officeart/2009/3/layout/HorizontalOrganizationChart"/>
    <dgm:cxn modelId="{6E10C6DC-3639-416B-9632-2F324E8402C0}" type="presOf" srcId="{EF7187C2-3ACE-4B7A-96A4-18B57FAC0D0B}" destId="{F95B555A-5228-4740-A1C9-7B9576CEC6C9}" srcOrd="0" destOrd="0" presId="urn:microsoft.com/office/officeart/2009/3/layout/HorizontalOrganizationChart"/>
    <dgm:cxn modelId="{B54F8DD3-EBC1-4502-807F-AC1999983453}" srcId="{AA512801-830B-44D9-9898-D99F62E57DDC}" destId="{DDFE9C49-01FD-4ED2-BE70-12591B322972}" srcOrd="2" destOrd="0" parTransId="{E3CF54D4-4899-42E4-8EC9-E37717EA60E6}" sibTransId="{8DEE7CCC-629B-4E35-ABA2-2C096F22799F}"/>
    <dgm:cxn modelId="{985C955C-9292-4124-8FC4-879E0D07FB0E}" type="presOf" srcId="{DDFE9C49-01FD-4ED2-BE70-12591B322972}" destId="{E8091231-042E-42D1-B208-6E7941A198D5}" srcOrd="1" destOrd="0" presId="urn:microsoft.com/office/officeart/2009/3/layout/HorizontalOrganizationChart"/>
    <dgm:cxn modelId="{33B71AF8-CE7C-471F-8543-E03A716BFFED}" type="presOf" srcId="{473B683F-A548-46B3-90DA-21E64EF8F052}" destId="{7176140D-E497-459C-90A0-E031FCBF7089}" srcOrd="0" destOrd="0" presId="urn:microsoft.com/office/officeart/2009/3/layout/HorizontalOrganizationChart"/>
    <dgm:cxn modelId="{9D0809BA-5BC2-4DC7-AD4D-550A25FD8FA6}" type="presOf" srcId="{99D085DA-A870-4648-951D-E2CBAA64C71F}" destId="{62956F4D-0343-42A4-8379-9D8E3C72D534}" srcOrd="0" destOrd="0" presId="urn:microsoft.com/office/officeart/2009/3/layout/HorizontalOrganizationChart"/>
    <dgm:cxn modelId="{82A52E2F-A09D-4708-88C2-A5A19422B3F7}" srcId="{AA512801-830B-44D9-9898-D99F62E57DDC}" destId="{DFB3D957-E6FF-427C-A93B-A23E2BF5CE83}" srcOrd="0" destOrd="0" parTransId="{99D085DA-A870-4648-951D-E2CBAA64C71F}" sibTransId="{8D51233A-A1F3-4C79-BB02-2336C451CB19}"/>
    <dgm:cxn modelId="{743A25A2-3091-4915-8104-C18490EE1B1A}" srcId="{1ED32336-9A22-4135-83AD-ECE7BB4F502E}" destId="{3FE43A37-95A1-4888-B584-EDDC041D43B6}" srcOrd="0" destOrd="0" parTransId="{7FF354B0-67F0-4B14-81CB-209F12A5AA50}" sibTransId="{0D96635F-C715-4148-91CE-BADDF6CD94C2}"/>
    <dgm:cxn modelId="{2317565E-6F61-41D3-B6D6-5A5139CF7865}" type="presOf" srcId="{DFB3D957-E6FF-427C-A93B-A23E2BF5CE83}" destId="{DBB96FFF-B294-4D9C-B503-D46DC19BE7FC}" srcOrd="0" destOrd="0" presId="urn:microsoft.com/office/officeart/2009/3/layout/HorizontalOrganizationChart"/>
    <dgm:cxn modelId="{1DEF3102-0C25-41C9-BCD9-D198CFB3EC43}" type="presParOf" srcId="{C686B5AC-53BC-4368-A4A0-06E4C4F7B0C2}" destId="{F0BC9170-9FBF-4806-AA27-BDD39A51F985}" srcOrd="0" destOrd="0" presId="urn:microsoft.com/office/officeart/2009/3/layout/HorizontalOrganizationChart"/>
    <dgm:cxn modelId="{04E0115A-AAB6-4C33-8DC8-0CB7BD2014E2}" type="presParOf" srcId="{F0BC9170-9FBF-4806-AA27-BDD39A51F985}" destId="{209065D3-E1A4-4A76-AA2F-5F81FD27776B}" srcOrd="0" destOrd="0" presId="urn:microsoft.com/office/officeart/2009/3/layout/HorizontalOrganizationChart"/>
    <dgm:cxn modelId="{D157BCE5-8FC5-4B9A-9FF7-77E071EEF599}" type="presParOf" srcId="{209065D3-E1A4-4A76-AA2F-5F81FD27776B}" destId="{50B4AEED-1A71-4E00-AA9A-405EC652785B}" srcOrd="0" destOrd="0" presId="urn:microsoft.com/office/officeart/2009/3/layout/HorizontalOrganizationChart"/>
    <dgm:cxn modelId="{0BAC6362-A60A-420E-B393-E6406B129360}" type="presParOf" srcId="{209065D3-E1A4-4A76-AA2F-5F81FD27776B}" destId="{4FB7B614-054B-40C8-B401-410676EE08A2}" srcOrd="1" destOrd="0" presId="urn:microsoft.com/office/officeart/2009/3/layout/HorizontalOrganizationChart"/>
    <dgm:cxn modelId="{A2AB0C43-6007-46AD-9E1E-06D9527395E8}" type="presParOf" srcId="{F0BC9170-9FBF-4806-AA27-BDD39A51F985}" destId="{6FD215DC-D9D3-4C63-90A9-CF371CCE3514}" srcOrd="1" destOrd="0" presId="urn:microsoft.com/office/officeart/2009/3/layout/HorizontalOrganizationChart"/>
    <dgm:cxn modelId="{D4A33B73-AD7A-4CE9-A194-24081F1E1C1B}" type="presParOf" srcId="{F0BC9170-9FBF-4806-AA27-BDD39A51F985}" destId="{AB69A641-A975-4BB3-B4AB-E6640B68A597}" srcOrd="2" destOrd="0" presId="urn:microsoft.com/office/officeart/2009/3/layout/HorizontalOrganizationChart"/>
    <dgm:cxn modelId="{34C6D326-1657-40EB-A4EA-87B2729F03A0}" type="presParOf" srcId="{C686B5AC-53BC-4368-A4A0-06E4C4F7B0C2}" destId="{4BCF9D5E-87D7-4657-BD72-324FCA9DCB98}" srcOrd="1" destOrd="0" presId="urn:microsoft.com/office/officeart/2009/3/layout/HorizontalOrganizationChart"/>
    <dgm:cxn modelId="{400A858A-5B16-49FC-AD4F-A85FE641E5A9}" type="presParOf" srcId="{4BCF9D5E-87D7-4657-BD72-324FCA9DCB98}" destId="{9C8ACF8C-59BC-4105-BB4D-51B068EEC389}" srcOrd="0" destOrd="0" presId="urn:microsoft.com/office/officeart/2009/3/layout/HorizontalOrganizationChart"/>
    <dgm:cxn modelId="{3F4750C6-6DFF-4BAC-9F51-83A89D36BC82}" type="presParOf" srcId="{9C8ACF8C-59BC-4105-BB4D-51B068EEC389}" destId="{8B7DA01E-6A09-4B93-9925-C3BBD14D9D9C}" srcOrd="0" destOrd="0" presId="urn:microsoft.com/office/officeart/2009/3/layout/HorizontalOrganizationChart"/>
    <dgm:cxn modelId="{45075A94-D651-4239-818A-122F0CC0819F}" type="presParOf" srcId="{9C8ACF8C-59BC-4105-BB4D-51B068EEC389}" destId="{7B4AB7A0-1DE6-4A4E-B978-028647FE4651}" srcOrd="1" destOrd="0" presId="urn:microsoft.com/office/officeart/2009/3/layout/HorizontalOrganizationChart"/>
    <dgm:cxn modelId="{1783439D-95DD-40A2-9674-2BDCDC404666}" type="presParOf" srcId="{4BCF9D5E-87D7-4657-BD72-324FCA9DCB98}" destId="{8E967AE1-81E4-41B1-9126-22CD7CFEC91D}" srcOrd="1" destOrd="0" presId="urn:microsoft.com/office/officeart/2009/3/layout/HorizontalOrganizationChart"/>
    <dgm:cxn modelId="{8EC389FB-7D3D-4C9E-AF97-4BF430C8E630}" type="presParOf" srcId="{8E967AE1-81E4-41B1-9126-22CD7CFEC91D}" destId="{62956F4D-0343-42A4-8379-9D8E3C72D534}" srcOrd="0" destOrd="0" presId="urn:microsoft.com/office/officeart/2009/3/layout/HorizontalOrganizationChart"/>
    <dgm:cxn modelId="{4A78C69C-925C-4B41-917C-725BEC341045}" type="presParOf" srcId="{8E967AE1-81E4-41B1-9126-22CD7CFEC91D}" destId="{198D5105-9D8C-41A1-A30F-83308BC2C988}" srcOrd="1" destOrd="0" presId="urn:microsoft.com/office/officeart/2009/3/layout/HorizontalOrganizationChart"/>
    <dgm:cxn modelId="{B028565C-013C-42FA-9FA7-693EE6A96470}" type="presParOf" srcId="{198D5105-9D8C-41A1-A30F-83308BC2C988}" destId="{EA0E491F-9C9F-4F16-AF5D-8C94090DAFF6}" srcOrd="0" destOrd="0" presId="urn:microsoft.com/office/officeart/2009/3/layout/HorizontalOrganizationChart"/>
    <dgm:cxn modelId="{6BBF2A6B-D887-4B99-A6E3-46A2833B0FA3}" type="presParOf" srcId="{EA0E491F-9C9F-4F16-AF5D-8C94090DAFF6}" destId="{DBB96FFF-B294-4D9C-B503-D46DC19BE7FC}" srcOrd="0" destOrd="0" presId="urn:microsoft.com/office/officeart/2009/3/layout/HorizontalOrganizationChart"/>
    <dgm:cxn modelId="{0172008A-2D6E-481D-8212-6AEBD8E7757A}" type="presParOf" srcId="{EA0E491F-9C9F-4F16-AF5D-8C94090DAFF6}" destId="{7C9178FF-408B-4891-A1B0-9807D7B9B5E5}" srcOrd="1" destOrd="0" presId="urn:microsoft.com/office/officeart/2009/3/layout/HorizontalOrganizationChart"/>
    <dgm:cxn modelId="{2D43660F-BC3D-41D9-BCD2-0D31742E2CF5}" type="presParOf" srcId="{198D5105-9D8C-41A1-A30F-83308BC2C988}" destId="{EE826024-9031-477C-A285-FC287299526E}" srcOrd="1" destOrd="0" presId="urn:microsoft.com/office/officeart/2009/3/layout/HorizontalOrganizationChart"/>
    <dgm:cxn modelId="{4DFA1C23-1F6E-4AA2-AB47-5B834CD10425}" type="presParOf" srcId="{198D5105-9D8C-41A1-A30F-83308BC2C988}" destId="{583E4EF2-4232-4490-A0F6-C4BA1C88E90B}" srcOrd="2" destOrd="0" presId="urn:microsoft.com/office/officeart/2009/3/layout/HorizontalOrganizationChart"/>
    <dgm:cxn modelId="{BACBC9FD-99F3-4CC0-BD19-1398B7035616}" type="presParOf" srcId="{8E967AE1-81E4-41B1-9126-22CD7CFEC91D}" destId="{F95B555A-5228-4740-A1C9-7B9576CEC6C9}" srcOrd="2" destOrd="0" presId="urn:microsoft.com/office/officeart/2009/3/layout/HorizontalOrganizationChart"/>
    <dgm:cxn modelId="{ADE4A5D9-4ABD-478D-9D11-A4336946E3F2}" type="presParOf" srcId="{8E967AE1-81E4-41B1-9126-22CD7CFEC91D}" destId="{048CBEA0-4E32-4DA5-8569-7A7105AF5725}" srcOrd="3" destOrd="0" presId="urn:microsoft.com/office/officeart/2009/3/layout/HorizontalOrganizationChart"/>
    <dgm:cxn modelId="{D24989C9-05EF-4CF6-863B-23FB24BDAA3A}" type="presParOf" srcId="{048CBEA0-4E32-4DA5-8569-7A7105AF5725}" destId="{3338CBFE-1AEC-4785-A146-873FEB776386}" srcOrd="0" destOrd="0" presId="urn:microsoft.com/office/officeart/2009/3/layout/HorizontalOrganizationChart"/>
    <dgm:cxn modelId="{3F4EA564-A7B2-4B75-A3ED-67F6BB97828E}" type="presParOf" srcId="{3338CBFE-1AEC-4785-A146-873FEB776386}" destId="{7176140D-E497-459C-90A0-E031FCBF7089}" srcOrd="0" destOrd="0" presId="urn:microsoft.com/office/officeart/2009/3/layout/HorizontalOrganizationChart"/>
    <dgm:cxn modelId="{9110C07A-06E1-49BF-8AAE-127983F9A1F6}" type="presParOf" srcId="{3338CBFE-1AEC-4785-A146-873FEB776386}" destId="{1C2E2AAE-216E-4860-86DD-99EFD5F22535}" srcOrd="1" destOrd="0" presId="urn:microsoft.com/office/officeart/2009/3/layout/HorizontalOrganizationChart"/>
    <dgm:cxn modelId="{E7F9C497-982B-4110-A472-B453458090F6}" type="presParOf" srcId="{048CBEA0-4E32-4DA5-8569-7A7105AF5725}" destId="{99371393-25BA-43C6-A632-B60456C5AAF3}" srcOrd="1" destOrd="0" presId="urn:microsoft.com/office/officeart/2009/3/layout/HorizontalOrganizationChart"/>
    <dgm:cxn modelId="{1A16B76B-C681-46E0-97F7-58C9AB912FB2}" type="presParOf" srcId="{048CBEA0-4E32-4DA5-8569-7A7105AF5725}" destId="{A6ECCEE7-E205-489B-B6E8-A4414F9A12FF}" srcOrd="2" destOrd="0" presId="urn:microsoft.com/office/officeart/2009/3/layout/HorizontalOrganizationChart"/>
    <dgm:cxn modelId="{4FFA777E-0D77-422C-94BA-E9C8DACA7B63}" type="presParOf" srcId="{8E967AE1-81E4-41B1-9126-22CD7CFEC91D}" destId="{93D00B60-17CF-4C2A-8D4A-F612CEADCE63}" srcOrd="4" destOrd="0" presId="urn:microsoft.com/office/officeart/2009/3/layout/HorizontalOrganizationChart"/>
    <dgm:cxn modelId="{3E11C38F-7D99-4923-B36A-6206F40668BB}" type="presParOf" srcId="{8E967AE1-81E4-41B1-9126-22CD7CFEC91D}" destId="{157A514A-43DD-4B71-B173-533215094AE2}" srcOrd="5" destOrd="0" presId="urn:microsoft.com/office/officeart/2009/3/layout/HorizontalOrganizationChart"/>
    <dgm:cxn modelId="{0DA0F7ED-EEF0-4B66-8A54-6A75E11A5DA6}" type="presParOf" srcId="{157A514A-43DD-4B71-B173-533215094AE2}" destId="{B8E1537B-C14A-4407-AAE3-743D615529E2}" srcOrd="0" destOrd="0" presId="urn:microsoft.com/office/officeart/2009/3/layout/HorizontalOrganizationChart"/>
    <dgm:cxn modelId="{3A27112A-2418-44F8-9324-A7304296DF3F}" type="presParOf" srcId="{B8E1537B-C14A-4407-AAE3-743D615529E2}" destId="{A244F694-E43A-4D51-A747-10F184335412}" srcOrd="0" destOrd="0" presId="urn:microsoft.com/office/officeart/2009/3/layout/HorizontalOrganizationChart"/>
    <dgm:cxn modelId="{DF40A072-22C3-4288-AE32-F138BF2AD3EB}" type="presParOf" srcId="{B8E1537B-C14A-4407-AAE3-743D615529E2}" destId="{E8091231-042E-42D1-B208-6E7941A198D5}" srcOrd="1" destOrd="0" presId="urn:microsoft.com/office/officeart/2009/3/layout/HorizontalOrganizationChart"/>
    <dgm:cxn modelId="{09BBA433-61E4-4726-83AF-6990C8E869E3}" type="presParOf" srcId="{157A514A-43DD-4B71-B173-533215094AE2}" destId="{DB5A3CC2-F692-4F21-BD5E-1C2B126A9983}" srcOrd="1" destOrd="0" presId="urn:microsoft.com/office/officeart/2009/3/layout/HorizontalOrganizationChart"/>
    <dgm:cxn modelId="{8026EF7F-198D-4734-A0F4-E836ED007803}" type="presParOf" srcId="{157A514A-43DD-4B71-B173-533215094AE2}" destId="{FA1E7940-9379-4914-8793-8272E63C4AFB}" srcOrd="2" destOrd="0" presId="urn:microsoft.com/office/officeart/2009/3/layout/HorizontalOrganizationChart"/>
    <dgm:cxn modelId="{10836609-D6D9-4F55-AB07-A9BBBEFD83D7}" type="presParOf" srcId="{4BCF9D5E-87D7-4657-BD72-324FCA9DCB98}" destId="{ED43A349-C77B-4AFE-A701-677D6D451BC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D32336-9A22-4135-83AD-ECE7BB4F502E}" type="doc">
      <dgm:prSet loTypeId="urn:microsoft.com/office/officeart/2009/3/layout/HorizontalOrganizationChart" loCatId="hierarchy" qsTypeId="urn:microsoft.com/office/officeart/2005/8/quickstyle/3d1" qsCatId="3D" csTypeId="urn:microsoft.com/office/officeart/2005/8/colors/colorful4" csCatId="colorful" phldr="1"/>
      <dgm:spPr/>
      <dgm:t>
        <a:bodyPr/>
        <a:lstStyle/>
        <a:p>
          <a:endParaRPr lang="en-US"/>
        </a:p>
      </dgm:t>
    </dgm:pt>
    <dgm:pt modelId="{3FE43A37-95A1-4888-B584-EDDC041D43B6}">
      <dgm:prSet phldrT="[Text]" custT="1"/>
      <dgm:spPr/>
      <dgm:t>
        <a:bodyPr/>
        <a:lstStyle/>
        <a:p>
          <a:r>
            <a:rPr lang="vi-VN" sz="2200" b="1" dirty="0" smtClean="0">
              <a:latin typeface="Times New Roman" panose="02020603050405020304" pitchFamily="18" charset="0"/>
              <a:cs typeface="Times New Roman" panose="02020603050405020304" pitchFamily="18" charset="0"/>
            </a:rPr>
            <a:t>Kỹ năng lựa chọn cơ sở pháp luật</a:t>
          </a:r>
          <a:endParaRPr lang="en-US" sz="2200" b="1" dirty="0">
            <a:latin typeface="Times New Roman" panose="02020603050405020304" pitchFamily="18" charset="0"/>
            <a:cs typeface="Times New Roman" panose="02020603050405020304" pitchFamily="18" charset="0"/>
          </a:endParaRPr>
        </a:p>
      </dgm:t>
    </dgm:pt>
    <dgm:pt modelId="{7FF354B0-67F0-4B14-81CB-209F12A5AA50}" type="parTrans" cxnId="{743A25A2-3091-4915-8104-C18490EE1B1A}">
      <dgm:prSet/>
      <dgm:spPr/>
      <dgm:t>
        <a:bodyPr/>
        <a:lstStyle/>
        <a:p>
          <a:endParaRPr lang="en-US"/>
        </a:p>
      </dgm:t>
    </dgm:pt>
    <dgm:pt modelId="{0D96635F-C715-4148-91CE-BADDF6CD94C2}" type="sibTrans" cxnId="{743A25A2-3091-4915-8104-C18490EE1B1A}">
      <dgm:prSet/>
      <dgm:spPr/>
      <dgm:t>
        <a:bodyPr/>
        <a:lstStyle/>
        <a:p>
          <a:endParaRPr lang="en-US"/>
        </a:p>
      </dgm:t>
    </dgm:pt>
    <dgm:pt modelId="{DFB3D957-E6FF-427C-A93B-A23E2BF5CE83}">
      <dgm:prSet phldrT="[Text]" custT="1"/>
      <dgm:spPr/>
      <dgm:t>
        <a:bodyPr/>
        <a:lstStyle/>
        <a:p>
          <a:r>
            <a:rPr lang="vi-VN" sz="2200" b="1" dirty="0" smtClean="0">
              <a:latin typeface="Times New Roman" panose="02020603050405020304" pitchFamily="18" charset="0"/>
              <a:cs typeface="Times New Roman" panose="02020603050405020304" pitchFamily="18" charset="0"/>
            </a:rPr>
            <a:t>Lựa chọn cơ sở pháp lý phù hợp nhất </a:t>
          </a:r>
          <a:endParaRPr lang="en-US" sz="2200" b="1" dirty="0">
            <a:latin typeface="Times New Roman" panose="02020603050405020304" pitchFamily="18" charset="0"/>
            <a:cs typeface="Times New Roman" panose="02020603050405020304" pitchFamily="18" charset="0"/>
          </a:endParaRPr>
        </a:p>
      </dgm:t>
    </dgm:pt>
    <dgm:pt modelId="{99D085DA-A870-4648-951D-E2CBAA64C71F}" type="parTrans" cxnId="{82A52E2F-A09D-4708-88C2-A5A19422B3F7}">
      <dgm:prSet/>
      <dgm:spPr/>
      <dgm:t>
        <a:bodyPr/>
        <a:lstStyle/>
        <a:p>
          <a:endParaRPr lang="en-US" sz="2200" b="1">
            <a:latin typeface="Times New Roman" panose="02020603050405020304" pitchFamily="18" charset="0"/>
            <a:cs typeface="Times New Roman" panose="02020603050405020304" pitchFamily="18" charset="0"/>
          </a:endParaRPr>
        </a:p>
      </dgm:t>
    </dgm:pt>
    <dgm:pt modelId="{8D51233A-A1F3-4C79-BB02-2336C451CB19}" type="sibTrans" cxnId="{82A52E2F-A09D-4708-88C2-A5A19422B3F7}">
      <dgm:prSet/>
      <dgm:spPr/>
      <dgm:t>
        <a:bodyPr/>
        <a:lstStyle/>
        <a:p>
          <a:endParaRPr lang="en-US"/>
        </a:p>
      </dgm:t>
    </dgm:pt>
    <dgm:pt modelId="{473B683F-A548-46B3-90DA-21E64EF8F052}">
      <dgm:prSet phldrT="[Text]" custT="1"/>
      <dgm:spPr/>
      <dgm:t>
        <a:bodyPr/>
        <a:lstStyle/>
        <a:p>
          <a:r>
            <a:rPr lang="vi-VN" sz="2200" b="1" dirty="0" smtClean="0">
              <a:latin typeface="Times New Roman" panose="02020603050405020304" pitchFamily="18" charset="0"/>
              <a:cs typeface="Times New Roman" panose="02020603050405020304" pitchFamily="18" charset="0"/>
            </a:rPr>
            <a:t>Cập nhật VBQPPL áp dụng vào vụ việc</a:t>
          </a:r>
          <a:endParaRPr lang="en-US" sz="2200" b="1" dirty="0">
            <a:latin typeface="Times New Roman" panose="02020603050405020304" pitchFamily="18" charset="0"/>
            <a:cs typeface="Times New Roman" panose="02020603050405020304" pitchFamily="18" charset="0"/>
          </a:endParaRPr>
        </a:p>
      </dgm:t>
    </dgm:pt>
    <dgm:pt modelId="{EF7187C2-3ACE-4B7A-96A4-18B57FAC0D0B}" type="parTrans" cxnId="{0DC26C44-C034-475B-B9DD-C9AD78ADD409}">
      <dgm:prSet/>
      <dgm:spPr/>
      <dgm:t>
        <a:bodyPr/>
        <a:lstStyle/>
        <a:p>
          <a:endParaRPr lang="en-US" sz="2200" b="1">
            <a:latin typeface="Times New Roman" panose="02020603050405020304" pitchFamily="18" charset="0"/>
            <a:cs typeface="Times New Roman" panose="02020603050405020304" pitchFamily="18" charset="0"/>
          </a:endParaRPr>
        </a:p>
      </dgm:t>
    </dgm:pt>
    <dgm:pt modelId="{C56CAAAA-1F6D-4E20-B162-53879C0F6C06}" type="sibTrans" cxnId="{0DC26C44-C034-475B-B9DD-C9AD78ADD409}">
      <dgm:prSet/>
      <dgm:spPr/>
      <dgm:t>
        <a:bodyPr/>
        <a:lstStyle/>
        <a:p>
          <a:endParaRPr lang="en-US"/>
        </a:p>
      </dgm:t>
    </dgm:pt>
    <dgm:pt modelId="{DDFE9C49-01FD-4ED2-BE70-12591B322972}">
      <dgm:prSet phldrT="[Text]" custT="1"/>
      <dgm:spPr/>
      <dgm:t>
        <a:bodyPr/>
        <a:lstStyle/>
        <a:p>
          <a:r>
            <a:rPr lang="vi-VN" sz="2200" b="1" dirty="0" smtClean="0">
              <a:latin typeface="Times New Roman" panose="02020603050405020304" pitchFamily="18" charset="0"/>
              <a:cs typeface="Times New Roman" panose="02020603050405020304" pitchFamily="18" charset="0"/>
            </a:rPr>
            <a:t>Nghiên cứu thêm các tài liệu khác</a:t>
          </a:r>
          <a:endParaRPr lang="en-US" sz="2200" b="1" dirty="0">
            <a:latin typeface="Times New Roman" panose="02020603050405020304" pitchFamily="18" charset="0"/>
            <a:cs typeface="Times New Roman" panose="02020603050405020304" pitchFamily="18" charset="0"/>
          </a:endParaRPr>
        </a:p>
      </dgm:t>
    </dgm:pt>
    <dgm:pt modelId="{8DEE7CCC-629B-4E35-ABA2-2C096F22799F}" type="sibTrans" cxnId="{B54F8DD3-EBC1-4502-807F-AC1999983453}">
      <dgm:prSet/>
      <dgm:spPr/>
      <dgm:t>
        <a:bodyPr/>
        <a:lstStyle/>
        <a:p>
          <a:endParaRPr lang="en-US"/>
        </a:p>
      </dgm:t>
    </dgm:pt>
    <dgm:pt modelId="{E3CF54D4-4899-42E4-8EC9-E37717EA60E6}" type="parTrans" cxnId="{B54F8DD3-EBC1-4502-807F-AC1999983453}">
      <dgm:prSet/>
      <dgm:spPr/>
      <dgm:t>
        <a:bodyPr/>
        <a:lstStyle/>
        <a:p>
          <a:endParaRPr lang="en-US" sz="2200" b="1">
            <a:latin typeface="Times New Roman" panose="02020603050405020304" pitchFamily="18" charset="0"/>
            <a:cs typeface="Times New Roman" panose="02020603050405020304" pitchFamily="18" charset="0"/>
          </a:endParaRPr>
        </a:p>
      </dgm:t>
    </dgm:pt>
    <dgm:pt modelId="{C686B5AC-53BC-4368-A4A0-06E4C4F7B0C2}" type="pres">
      <dgm:prSet presAssocID="{1ED32336-9A22-4135-83AD-ECE7BB4F502E}" presName="hierChild1" presStyleCnt="0">
        <dgm:presLayoutVars>
          <dgm:orgChart val="1"/>
          <dgm:chPref val="1"/>
          <dgm:dir/>
          <dgm:animOne val="branch"/>
          <dgm:animLvl val="lvl"/>
          <dgm:resizeHandles/>
        </dgm:presLayoutVars>
      </dgm:prSet>
      <dgm:spPr/>
      <dgm:t>
        <a:bodyPr/>
        <a:lstStyle/>
        <a:p>
          <a:endParaRPr lang="en-US"/>
        </a:p>
      </dgm:t>
    </dgm:pt>
    <dgm:pt modelId="{F0BC9170-9FBF-4806-AA27-BDD39A51F985}" type="pres">
      <dgm:prSet presAssocID="{3FE43A37-95A1-4888-B584-EDDC041D43B6}" presName="hierRoot1" presStyleCnt="0">
        <dgm:presLayoutVars>
          <dgm:hierBranch val="init"/>
        </dgm:presLayoutVars>
      </dgm:prSet>
      <dgm:spPr/>
    </dgm:pt>
    <dgm:pt modelId="{209065D3-E1A4-4A76-AA2F-5F81FD27776B}" type="pres">
      <dgm:prSet presAssocID="{3FE43A37-95A1-4888-B584-EDDC041D43B6}" presName="rootComposite1" presStyleCnt="0"/>
      <dgm:spPr/>
    </dgm:pt>
    <dgm:pt modelId="{50B4AEED-1A71-4E00-AA9A-405EC652785B}" type="pres">
      <dgm:prSet presAssocID="{3FE43A37-95A1-4888-B584-EDDC041D43B6}" presName="rootText1" presStyleLbl="node0" presStyleIdx="0" presStyleCnt="1">
        <dgm:presLayoutVars>
          <dgm:chPref val="3"/>
        </dgm:presLayoutVars>
      </dgm:prSet>
      <dgm:spPr/>
      <dgm:t>
        <a:bodyPr/>
        <a:lstStyle/>
        <a:p>
          <a:endParaRPr lang="en-US"/>
        </a:p>
      </dgm:t>
    </dgm:pt>
    <dgm:pt modelId="{4FB7B614-054B-40C8-B401-410676EE08A2}" type="pres">
      <dgm:prSet presAssocID="{3FE43A37-95A1-4888-B584-EDDC041D43B6}" presName="rootConnector1" presStyleLbl="node1" presStyleIdx="0" presStyleCnt="0"/>
      <dgm:spPr/>
      <dgm:t>
        <a:bodyPr/>
        <a:lstStyle/>
        <a:p>
          <a:endParaRPr lang="en-US"/>
        </a:p>
      </dgm:t>
    </dgm:pt>
    <dgm:pt modelId="{6FD215DC-D9D3-4C63-90A9-CF371CCE3514}" type="pres">
      <dgm:prSet presAssocID="{3FE43A37-95A1-4888-B584-EDDC041D43B6}" presName="hierChild2" presStyleCnt="0"/>
      <dgm:spPr/>
    </dgm:pt>
    <dgm:pt modelId="{62956F4D-0343-42A4-8379-9D8E3C72D534}" type="pres">
      <dgm:prSet presAssocID="{99D085DA-A870-4648-951D-E2CBAA64C71F}" presName="Name64" presStyleLbl="parChTrans1D2" presStyleIdx="0" presStyleCnt="3"/>
      <dgm:spPr/>
      <dgm:t>
        <a:bodyPr/>
        <a:lstStyle/>
        <a:p>
          <a:endParaRPr lang="en-US"/>
        </a:p>
      </dgm:t>
    </dgm:pt>
    <dgm:pt modelId="{198D5105-9D8C-41A1-A30F-83308BC2C988}" type="pres">
      <dgm:prSet presAssocID="{DFB3D957-E6FF-427C-A93B-A23E2BF5CE83}" presName="hierRoot2" presStyleCnt="0">
        <dgm:presLayoutVars>
          <dgm:hierBranch val="init"/>
        </dgm:presLayoutVars>
      </dgm:prSet>
      <dgm:spPr/>
    </dgm:pt>
    <dgm:pt modelId="{EA0E491F-9C9F-4F16-AF5D-8C94090DAFF6}" type="pres">
      <dgm:prSet presAssocID="{DFB3D957-E6FF-427C-A93B-A23E2BF5CE83}" presName="rootComposite" presStyleCnt="0"/>
      <dgm:spPr/>
    </dgm:pt>
    <dgm:pt modelId="{DBB96FFF-B294-4D9C-B503-D46DC19BE7FC}" type="pres">
      <dgm:prSet presAssocID="{DFB3D957-E6FF-427C-A93B-A23E2BF5CE83}" presName="rootText" presStyleLbl="node2" presStyleIdx="0" presStyleCnt="3">
        <dgm:presLayoutVars>
          <dgm:chPref val="3"/>
        </dgm:presLayoutVars>
      </dgm:prSet>
      <dgm:spPr/>
      <dgm:t>
        <a:bodyPr/>
        <a:lstStyle/>
        <a:p>
          <a:endParaRPr lang="en-US"/>
        </a:p>
      </dgm:t>
    </dgm:pt>
    <dgm:pt modelId="{7C9178FF-408B-4891-A1B0-9807D7B9B5E5}" type="pres">
      <dgm:prSet presAssocID="{DFB3D957-E6FF-427C-A93B-A23E2BF5CE83}" presName="rootConnector" presStyleLbl="node2" presStyleIdx="0" presStyleCnt="3"/>
      <dgm:spPr/>
      <dgm:t>
        <a:bodyPr/>
        <a:lstStyle/>
        <a:p>
          <a:endParaRPr lang="en-US"/>
        </a:p>
      </dgm:t>
    </dgm:pt>
    <dgm:pt modelId="{EE826024-9031-477C-A285-FC287299526E}" type="pres">
      <dgm:prSet presAssocID="{DFB3D957-E6FF-427C-A93B-A23E2BF5CE83}" presName="hierChild4" presStyleCnt="0"/>
      <dgm:spPr/>
    </dgm:pt>
    <dgm:pt modelId="{583E4EF2-4232-4490-A0F6-C4BA1C88E90B}" type="pres">
      <dgm:prSet presAssocID="{DFB3D957-E6FF-427C-A93B-A23E2BF5CE83}" presName="hierChild5" presStyleCnt="0"/>
      <dgm:spPr/>
    </dgm:pt>
    <dgm:pt modelId="{F95B555A-5228-4740-A1C9-7B9576CEC6C9}" type="pres">
      <dgm:prSet presAssocID="{EF7187C2-3ACE-4B7A-96A4-18B57FAC0D0B}" presName="Name64" presStyleLbl="parChTrans1D2" presStyleIdx="1" presStyleCnt="3"/>
      <dgm:spPr/>
      <dgm:t>
        <a:bodyPr/>
        <a:lstStyle/>
        <a:p>
          <a:endParaRPr lang="en-US"/>
        </a:p>
      </dgm:t>
    </dgm:pt>
    <dgm:pt modelId="{048CBEA0-4E32-4DA5-8569-7A7105AF5725}" type="pres">
      <dgm:prSet presAssocID="{473B683F-A548-46B3-90DA-21E64EF8F052}" presName="hierRoot2" presStyleCnt="0">
        <dgm:presLayoutVars>
          <dgm:hierBranch val="init"/>
        </dgm:presLayoutVars>
      </dgm:prSet>
      <dgm:spPr/>
    </dgm:pt>
    <dgm:pt modelId="{3338CBFE-1AEC-4785-A146-873FEB776386}" type="pres">
      <dgm:prSet presAssocID="{473B683F-A548-46B3-90DA-21E64EF8F052}" presName="rootComposite" presStyleCnt="0"/>
      <dgm:spPr/>
    </dgm:pt>
    <dgm:pt modelId="{7176140D-E497-459C-90A0-E031FCBF7089}" type="pres">
      <dgm:prSet presAssocID="{473B683F-A548-46B3-90DA-21E64EF8F052}" presName="rootText" presStyleLbl="node2" presStyleIdx="1" presStyleCnt="3">
        <dgm:presLayoutVars>
          <dgm:chPref val="3"/>
        </dgm:presLayoutVars>
      </dgm:prSet>
      <dgm:spPr/>
      <dgm:t>
        <a:bodyPr/>
        <a:lstStyle/>
        <a:p>
          <a:endParaRPr lang="en-US"/>
        </a:p>
      </dgm:t>
    </dgm:pt>
    <dgm:pt modelId="{1C2E2AAE-216E-4860-86DD-99EFD5F22535}" type="pres">
      <dgm:prSet presAssocID="{473B683F-A548-46B3-90DA-21E64EF8F052}" presName="rootConnector" presStyleLbl="node2" presStyleIdx="1" presStyleCnt="3"/>
      <dgm:spPr/>
      <dgm:t>
        <a:bodyPr/>
        <a:lstStyle/>
        <a:p>
          <a:endParaRPr lang="en-US"/>
        </a:p>
      </dgm:t>
    </dgm:pt>
    <dgm:pt modelId="{99371393-25BA-43C6-A632-B60456C5AAF3}" type="pres">
      <dgm:prSet presAssocID="{473B683F-A548-46B3-90DA-21E64EF8F052}" presName="hierChild4" presStyleCnt="0"/>
      <dgm:spPr/>
    </dgm:pt>
    <dgm:pt modelId="{A6ECCEE7-E205-489B-B6E8-A4414F9A12FF}" type="pres">
      <dgm:prSet presAssocID="{473B683F-A548-46B3-90DA-21E64EF8F052}" presName="hierChild5" presStyleCnt="0"/>
      <dgm:spPr/>
    </dgm:pt>
    <dgm:pt modelId="{93D00B60-17CF-4C2A-8D4A-F612CEADCE63}" type="pres">
      <dgm:prSet presAssocID="{E3CF54D4-4899-42E4-8EC9-E37717EA60E6}" presName="Name64" presStyleLbl="parChTrans1D2" presStyleIdx="2" presStyleCnt="3"/>
      <dgm:spPr/>
      <dgm:t>
        <a:bodyPr/>
        <a:lstStyle/>
        <a:p>
          <a:endParaRPr lang="en-US"/>
        </a:p>
      </dgm:t>
    </dgm:pt>
    <dgm:pt modelId="{157A514A-43DD-4B71-B173-533215094AE2}" type="pres">
      <dgm:prSet presAssocID="{DDFE9C49-01FD-4ED2-BE70-12591B322972}" presName="hierRoot2" presStyleCnt="0">
        <dgm:presLayoutVars>
          <dgm:hierBranch val="init"/>
        </dgm:presLayoutVars>
      </dgm:prSet>
      <dgm:spPr/>
    </dgm:pt>
    <dgm:pt modelId="{B8E1537B-C14A-4407-AAE3-743D615529E2}" type="pres">
      <dgm:prSet presAssocID="{DDFE9C49-01FD-4ED2-BE70-12591B322972}" presName="rootComposite" presStyleCnt="0"/>
      <dgm:spPr/>
    </dgm:pt>
    <dgm:pt modelId="{A244F694-E43A-4D51-A747-10F184335412}" type="pres">
      <dgm:prSet presAssocID="{DDFE9C49-01FD-4ED2-BE70-12591B322972}" presName="rootText" presStyleLbl="node2" presStyleIdx="2" presStyleCnt="3">
        <dgm:presLayoutVars>
          <dgm:chPref val="3"/>
        </dgm:presLayoutVars>
      </dgm:prSet>
      <dgm:spPr/>
      <dgm:t>
        <a:bodyPr/>
        <a:lstStyle/>
        <a:p>
          <a:endParaRPr lang="en-US"/>
        </a:p>
      </dgm:t>
    </dgm:pt>
    <dgm:pt modelId="{E8091231-042E-42D1-B208-6E7941A198D5}" type="pres">
      <dgm:prSet presAssocID="{DDFE9C49-01FD-4ED2-BE70-12591B322972}" presName="rootConnector" presStyleLbl="node2" presStyleIdx="2" presStyleCnt="3"/>
      <dgm:spPr/>
      <dgm:t>
        <a:bodyPr/>
        <a:lstStyle/>
        <a:p>
          <a:endParaRPr lang="en-US"/>
        </a:p>
      </dgm:t>
    </dgm:pt>
    <dgm:pt modelId="{DB5A3CC2-F692-4F21-BD5E-1C2B126A9983}" type="pres">
      <dgm:prSet presAssocID="{DDFE9C49-01FD-4ED2-BE70-12591B322972}" presName="hierChild4" presStyleCnt="0"/>
      <dgm:spPr/>
    </dgm:pt>
    <dgm:pt modelId="{FA1E7940-9379-4914-8793-8272E63C4AFB}" type="pres">
      <dgm:prSet presAssocID="{DDFE9C49-01FD-4ED2-BE70-12591B322972}" presName="hierChild5" presStyleCnt="0"/>
      <dgm:spPr/>
    </dgm:pt>
    <dgm:pt modelId="{AB69A641-A975-4BB3-B4AB-E6640B68A597}" type="pres">
      <dgm:prSet presAssocID="{3FE43A37-95A1-4888-B584-EDDC041D43B6}" presName="hierChild3" presStyleCnt="0"/>
      <dgm:spPr/>
    </dgm:pt>
  </dgm:ptLst>
  <dgm:cxnLst>
    <dgm:cxn modelId="{B54F8DD3-EBC1-4502-807F-AC1999983453}" srcId="{3FE43A37-95A1-4888-B584-EDDC041D43B6}" destId="{DDFE9C49-01FD-4ED2-BE70-12591B322972}" srcOrd="2" destOrd="0" parTransId="{E3CF54D4-4899-42E4-8EC9-E37717EA60E6}" sibTransId="{8DEE7CCC-629B-4E35-ABA2-2C096F22799F}"/>
    <dgm:cxn modelId="{82A52E2F-A09D-4708-88C2-A5A19422B3F7}" srcId="{3FE43A37-95A1-4888-B584-EDDC041D43B6}" destId="{DFB3D957-E6FF-427C-A93B-A23E2BF5CE83}" srcOrd="0" destOrd="0" parTransId="{99D085DA-A870-4648-951D-E2CBAA64C71F}" sibTransId="{8D51233A-A1F3-4C79-BB02-2336C451CB19}"/>
    <dgm:cxn modelId="{81ACA31F-8850-4971-87CD-AC9ACF609112}" type="presOf" srcId="{E3CF54D4-4899-42E4-8EC9-E37717EA60E6}" destId="{93D00B60-17CF-4C2A-8D4A-F612CEADCE63}" srcOrd="0" destOrd="0" presId="urn:microsoft.com/office/officeart/2009/3/layout/HorizontalOrganizationChart"/>
    <dgm:cxn modelId="{16A58BE6-EB08-4D83-8E10-08124BD9B424}" type="presOf" srcId="{DDFE9C49-01FD-4ED2-BE70-12591B322972}" destId="{A244F694-E43A-4D51-A747-10F184335412}" srcOrd="0" destOrd="0" presId="urn:microsoft.com/office/officeart/2009/3/layout/HorizontalOrganizationChart"/>
    <dgm:cxn modelId="{9D506DD7-3EA7-410B-8279-DCCA02C20B22}" type="presOf" srcId="{473B683F-A548-46B3-90DA-21E64EF8F052}" destId="{7176140D-E497-459C-90A0-E031FCBF7089}" srcOrd="0" destOrd="0" presId="urn:microsoft.com/office/officeart/2009/3/layout/HorizontalOrganizationChart"/>
    <dgm:cxn modelId="{0DC26C44-C034-475B-B9DD-C9AD78ADD409}" srcId="{3FE43A37-95A1-4888-B584-EDDC041D43B6}" destId="{473B683F-A548-46B3-90DA-21E64EF8F052}" srcOrd="1" destOrd="0" parTransId="{EF7187C2-3ACE-4B7A-96A4-18B57FAC0D0B}" sibTransId="{C56CAAAA-1F6D-4E20-B162-53879C0F6C06}"/>
    <dgm:cxn modelId="{F73865C8-39B8-4730-BE63-7A32354E0EBA}" type="presOf" srcId="{99D085DA-A870-4648-951D-E2CBAA64C71F}" destId="{62956F4D-0343-42A4-8379-9D8E3C72D534}" srcOrd="0" destOrd="0" presId="urn:microsoft.com/office/officeart/2009/3/layout/HorizontalOrganizationChart"/>
    <dgm:cxn modelId="{6154EB3C-1D6A-4C73-987D-099F95980D73}" type="presOf" srcId="{DDFE9C49-01FD-4ED2-BE70-12591B322972}" destId="{E8091231-042E-42D1-B208-6E7941A198D5}" srcOrd="1" destOrd="0" presId="urn:microsoft.com/office/officeart/2009/3/layout/HorizontalOrganizationChart"/>
    <dgm:cxn modelId="{4E30F677-635C-41D4-9347-FB5A792436D5}" type="presOf" srcId="{473B683F-A548-46B3-90DA-21E64EF8F052}" destId="{1C2E2AAE-216E-4860-86DD-99EFD5F22535}" srcOrd="1" destOrd="0" presId="urn:microsoft.com/office/officeart/2009/3/layout/HorizontalOrganizationChart"/>
    <dgm:cxn modelId="{B2888DE9-F9FC-4960-83E4-0DCEE047275D}" type="presOf" srcId="{DFB3D957-E6FF-427C-A93B-A23E2BF5CE83}" destId="{DBB96FFF-B294-4D9C-B503-D46DC19BE7FC}" srcOrd="0" destOrd="0" presId="urn:microsoft.com/office/officeart/2009/3/layout/HorizontalOrganizationChart"/>
    <dgm:cxn modelId="{7EEC842D-1906-493D-B618-64B87E30ED13}" type="presOf" srcId="{EF7187C2-3ACE-4B7A-96A4-18B57FAC0D0B}" destId="{F95B555A-5228-4740-A1C9-7B9576CEC6C9}" srcOrd="0" destOrd="0" presId="urn:microsoft.com/office/officeart/2009/3/layout/HorizontalOrganizationChart"/>
    <dgm:cxn modelId="{536BE977-4F19-453A-901B-DCEBBE07E504}" type="presOf" srcId="{DFB3D957-E6FF-427C-A93B-A23E2BF5CE83}" destId="{7C9178FF-408B-4891-A1B0-9807D7B9B5E5}" srcOrd="1" destOrd="0" presId="urn:microsoft.com/office/officeart/2009/3/layout/HorizontalOrganizationChart"/>
    <dgm:cxn modelId="{0202D3C2-D705-4F27-B810-51F263B5D278}" type="presOf" srcId="{3FE43A37-95A1-4888-B584-EDDC041D43B6}" destId="{50B4AEED-1A71-4E00-AA9A-405EC652785B}" srcOrd="0" destOrd="0" presId="urn:microsoft.com/office/officeart/2009/3/layout/HorizontalOrganizationChart"/>
    <dgm:cxn modelId="{2316C914-B58A-4AEB-BF03-37DAF5C3B82D}" type="presOf" srcId="{3FE43A37-95A1-4888-B584-EDDC041D43B6}" destId="{4FB7B614-054B-40C8-B401-410676EE08A2}" srcOrd="1" destOrd="0" presId="urn:microsoft.com/office/officeart/2009/3/layout/HorizontalOrganizationChart"/>
    <dgm:cxn modelId="{6BB660B2-2E66-4FF0-AD1E-2BD1C308D488}" type="presOf" srcId="{1ED32336-9A22-4135-83AD-ECE7BB4F502E}" destId="{C686B5AC-53BC-4368-A4A0-06E4C4F7B0C2}" srcOrd="0" destOrd="0" presId="urn:microsoft.com/office/officeart/2009/3/layout/HorizontalOrganizationChart"/>
    <dgm:cxn modelId="{743A25A2-3091-4915-8104-C18490EE1B1A}" srcId="{1ED32336-9A22-4135-83AD-ECE7BB4F502E}" destId="{3FE43A37-95A1-4888-B584-EDDC041D43B6}" srcOrd="0" destOrd="0" parTransId="{7FF354B0-67F0-4B14-81CB-209F12A5AA50}" sibTransId="{0D96635F-C715-4148-91CE-BADDF6CD94C2}"/>
    <dgm:cxn modelId="{3C8828F7-D69F-4171-816E-84DA8CA000D3}" type="presParOf" srcId="{C686B5AC-53BC-4368-A4A0-06E4C4F7B0C2}" destId="{F0BC9170-9FBF-4806-AA27-BDD39A51F985}" srcOrd="0" destOrd="0" presId="urn:microsoft.com/office/officeart/2009/3/layout/HorizontalOrganizationChart"/>
    <dgm:cxn modelId="{83A5E643-3292-400C-9FE5-05A84D808FE4}" type="presParOf" srcId="{F0BC9170-9FBF-4806-AA27-BDD39A51F985}" destId="{209065D3-E1A4-4A76-AA2F-5F81FD27776B}" srcOrd="0" destOrd="0" presId="urn:microsoft.com/office/officeart/2009/3/layout/HorizontalOrganizationChart"/>
    <dgm:cxn modelId="{6C03065E-F70F-4113-B9CF-EA790BA91942}" type="presParOf" srcId="{209065D3-E1A4-4A76-AA2F-5F81FD27776B}" destId="{50B4AEED-1A71-4E00-AA9A-405EC652785B}" srcOrd="0" destOrd="0" presId="urn:microsoft.com/office/officeart/2009/3/layout/HorizontalOrganizationChart"/>
    <dgm:cxn modelId="{A693741F-CF21-45B1-9AF5-C6F0D188CB64}" type="presParOf" srcId="{209065D3-E1A4-4A76-AA2F-5F81FD27776B}" destId="{4FB7B614-054B-40C8-B401-410676EE08A2}" srcOrd="1" destOrd="0" presId="urn:microsoft.com/office/officeart/2009/3/layout/HorizontalOrganizationChart"/>
    <dgm:cxn modelId="{4CF60160-CD59-4C34-BDF3-3EA8EAAEECDC}" type="presParOf" srcId="{F0BC9170-9FBF-4806-AA27-BDD39A51F985}" destId="{6FD215DC-D9D3-4C63-90A9-CF371CCE3514}" srcOrd="1" destOrd="0" presId="urn:microsoft.com/office/officeart/2009/3/layout/HorizontalOrganizationChart"/>
    <dgm:cxn modelId="{526D6D94-94E1-4B74-852B-686557D998D3}" type="presParOf" srcId="{6FD215DC-D9D3-4C63-90A9-CF371CCE3514}" destId="{62956F4D-0343-42A4-8379-9D8E3C72D534}" srcOrd="0" destOrd="0" presId="urn:microsoft.com/office/officeart/2009/3/layout/HorizontalOrganizationChart"/>
    <dgm:cxn modelId="{F6B0A2F6-1655-43E0-B334-3EF324FD760A}" type="presParOf" srcId="{6FD215DC-D9D3-4C63-90A9-CF371CCE3514}" destId="{198D5105-9D8C-41A1-A30F-83308BC2C988}" srcOrd="1" destOrd="0" presId="urn:microsoft.com/office/officeart/2009/3/layout/HorizontalOrganizationChart"/>
    <dgm:cxn modelId="{EB56BB7C-AFD6-4341-A4CD-03F95093E325}" type="presParOf" srcId="{198D5105-9D8C-41A1-A30F-83308BC2C988}" destId="{EA0E491F-9C9F-4F16-AF5D-8C94090DAFF6}" srcOrd="0" destOrd="0" presId="urn:microsoft.com/office/officeart/2009/3/layout/HorizontalOrganizationChart"/>
    <dgm:cxn modelId="{2EBC7D02-5FCE-4237-9A8D-B73CC38DA243}" type="presParOf" srcId="{EA0E491F-9C9F-4F16-AF5D-8C94090DAFF6}" destId="{DBB96FFF-B294-4D9C-B503-D46DC19BE7FC}" srcOrd="0" destOrd="0" presId="urn:microsoft.com/office/officeart/2009/3/layout/HorizontalOrganizationChart"/>
    <dgm:cxn modelId="{C0E0982B-1A5A-4FBB-927F-28B37286F8A0}" type="presParOf" srcId="{EA0E491F-9C9F-4F16-AF5D-8C94090DAFF6}" destId="{7C9178FF-408B-4891-A1B0-9807D7B9B5E5}" srcOrd="1" destOrd="0" presId="urn:microsoft.com/office/officeart/2009/3/layout/HorizontalOrganizationChart"/>
    <dgm:cxn modelId="{2C81A938-1A2B-4682-A269-7828839F51EA}" type="presParOf" srcId="{198D5105-9D8C-41A1-A30F-83308BC2C988}" destId="{EE826024-9031-477C-A285-FC287299526E}" srcOrd="1" destOrd="0" presId="urn:microsoft.com/office/officeart/2009/3/layout/HorizontalOrganizationChart"/>
    <dgm:cxn modelId="{C06DC639-6626-41B3-9E12-2D685C3AF91C}" type="presParOf" srcId="{198D5105-9D8C-41A1-A30F-83308BC2C988}" destId="{583E4EF2-4232-4490-A0F6-C4BA1C88E90B}" srcOrd="2" destOrd="0" presId="urn:microsoft.com/office/officeart/2009/3/layout/HorizontalOrganizationChart"/>
    <dgm:cxn modelId="{A24C6E91-0492-4446-A2BC-310E4DAA9293}" type="presParOf" srcId="{6FD215DC-D9D3-4C63-90A9-CF371CCE3514}" destId="{F95B555A-5228-4740-A1C9-7B9576CEC6C9}" srcOrd="2" destOrd="0" presId="urn:microsoft.com/office/officeart/2009/3/layout/HorizontalOrganizationChart"/>
    <dgm:cxn modelId="{90133ABE-3B2E-4164-A52C-41277D02D4C1}" type="presParOf" srcId="{6FD215DC-D9D3-4C63-90A9-CF371CCE3514}" destId="{048CBEA0-4E32-4DA5-8569-7A7105AF5725}" srcOrd="3" destOrd="0" presId="urn:microsoft.com/office/officeart/2009/3/layout/HorizontalOrganizationChart"/>
    <dgm:cxn modelId="{E852CCF5-D0C9-4C04-A466-D4607B42C54A}" type="presParOf" srcId="{048CBEA0-4E32-4DA5-8569-7A7105AF5725}" destId="{3338CBFE-1AEC-4785-A146-873FEB776386}" srcOrd="0" destOrd="0" presId="urn:microsoft.com/office/officeart/2009/3/layout/HorizontalOrganizationChart"/>
    <dgm:cxn modelId="{3400A29B-E9D0-4126-83D9-2177F6A87530}" type="presParOf" srcId="{3338CBFE-1AEC-4785-A146-873FEB776386}" destId="{7176140D-E497-459C-90A0-E031FCBF7089}" srcOrd="0" destOrd="0" presId="urn:microsoft.com/office/officeart/2009/3/layout/HorizontalOrganizationChart"/>
    <dgm:cxn modelId="{6C1CF9F3-8352-477D-A5F5-E4140E8128FB}" type="presParOf" srcId="{3338CBFE-1AEC-4785-A146-873FEB776386}" destId="{1C2E2AAE-216E-4860-86DD-99EFD5F22535}" srcOrd="1" destOrd="0" presId="urn:microsoft.com/office/officeart/2009/3/layout/HorizontalOrganizationChart"/>
    <dgm:cxn modelId="{593F4CF7-FB4E-4FCB-99A7-79ABCC0D719B}" type="presParOf" srcId="{048CBEA0-4E32-4DA5-8569-7A7105AF5725}" destId="{99371393-25BA-43C6-A632-B60456C5AAF3}" srcOrd="1" destOrd="0" presId="urn:microsoft.com/office/officeart/2009/3/layout/HorizontalOrganizationChart"/>
    <dgm:cxn modelId="{03FFFC98-1DE8-4887-A8CA-BE23ECF55562}" type="presParOf" srcId="{048CBEA0-4E32-4DA5-8569-7A7105AF5725}" destId="{A6ECCEE7-E205-489B-B6E8-A4414F9A12FF}" srcOrd="2" destOrd="0" presId="urn:microsoft.com/office/officeart/2009/3/layout/HorizontalOrganizationChart"/>
    <dgm:cxn modelId="{A2BBAD28-1DB2-46E1-A8D4-2BF6B5981EFF}" type="presParOf" srcId="{6FD215DC-D9D3-4C63-90A9-CF371CCE3514}" destId="{93D00B60-17CF-4C2A-8D4A-F612CEADCE63}" srcOrd="4" destOrd="0" presId="urn:microsoft.com/office/officeart/2009/3/layout/HorizontalOrganizationChart"/>
    <dgm:cxn modelId="{DFAE607E-35D0-414B-BA4B-F6687D9474D5}" type="presParOf" srcId="{6FD215DC-D9D3-4C63-90A9-CF371CCE3514}" destId="{157A514A-43DD-4B71-B173-533215094AE2}" srcOrd="5" destOrd="0" presId="urn:microsoft.com/office/officeart/2009/3/layout/HorizontalOrganizationChart"/>
    <dgm:cxn modelId="{7AD25A00-8105-49F0-A83F-C1F6D2891123}" type="presParOf" srcId="{157A514A-43DD-4B71-B173-533215094AE2}" destId="{B8E1537B-C14A-4407-AAE3-743D615529E2}" srcOrd="0" destOrd="0" presId="urn:microsoft.com/office/officeart/2009/3/layout/HorizontalOrganizationChart"/>
    <dgm:cxn modelId="{6B155776-E07C-4055-A6F8-2C50E81C4DEC}" type="presParOf" srcId="{B8E1537B-C14A-4407-AAE3-743D615529E2}" destId="{A244F694-E43A-4D51-A747-10F184335412}" srcOrd="0" destOrd="0" presId="urn:microsoft.com/office/officeart/2009/3/layout/HorizontalOrganizationChart"/>
    <dgm:cxn modelId="{58CF5DB3-ADE3-4ACF-BDC1-749FBADEFE2F}" type="presParOf" srcId="{B8E1537B-C14A-4407-AAE3-743D615529E2}" destId="{E8091231-042E-42D1-B208-6E7941A198D5}" srcOrd="1" destOrd="0" presId="urn:microsoft.com/office/officeart/2009/3/layout/HorizontalOrganizationChart"/>
    <dgm:cxn modelId="{842AAA64-2FD8-432A-B2B0-AE6E32C1676D}" type="presParOf" srcId="{157A514A-43DD-4B71-B173-533215094AE2}" destId="{DB5A3CC2-F692-4F21-BD5E-1C2B126A9983}" srcOrd="1" destOrd="0" presId="urn:microsoft.com/office/officeart/2009/3/layout/HorizontalOrganizationChart"/>
    <dgm:cxn modelId="{B085D8BB-CE1F-476A-AAEE-0FAC642EBA77}" type="presParOf" srcId="{157A514A-43DD-4B71-B173-533215094AE2}" destId="{FA1E7940-9379-4914-8793-8272E63C4AFB}" srcOrd="2" destOrd="0" presId="urn:microsoft.com/office/officeart/2009/3/layout/HorizontalOrganizationChart"/>
    <dgm:cxn modelId="{8816A5D9-E8A6-4A91-B32A-9F44EB15845C}" type="presParOf" srcId="{F0BC9170-9FBF-4806-AA27-BDD39A51F985}" destId="{AB69A641-A975-4BB3-B4AB-E6640B68A597}"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208D2-CDD5-4414-8939-FF36C1B11D15}">
      <dsp:nvSpPr>
        <dsp:cNvPr id="0" name=""/>
        <dsp:cNvSpPr/>
      </dsp:nvSpPr>
      <dsp:spPr>
        <a:xfrm>
          <a:off x="0" y="2973"/>
          <a:ext cx="2319144" cy="2345531"/>
        </a:xfrm>
        <a:prstGeom prst="ellipse">
          <a:avLst/>
        </a:prstGeom>
        <a:solidFill>
          <a:srgbClr val="FFFF00"/>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tx1"/>
              </a:solidFill>
              <a:latin typeface="Times New Roman" panose="02020603050405020304" pitchFamily="18" charset="0"/>
              <a:cs typeface="Times New Roman" panose="02020603050405020304" pitchFamily="18" charset="0"/>
            </a:rPr>
            <a:t>GIẢNG VIÊN</a:t>
          </a:r>
          <a:endParaRPr lang="en-US" sz="3700" kern="1200" dirty="0">
            <a:solidFill>
              <a:schemeClr val="tx1"/>
            </a:solidFill>
            <a:latin typeface="Times New Roman" panose="02020603050405020304" pitchFamily="18" charset="0"/>
            <a:cs typeface="Times New Roman" panose="02020603050405020304" pitchFamily="18" charset="0"/>
          </a:endParaRPr>
        </a:p>
      </dsp:txBody>
      <dsp:txXfrm>
        <a:off x="339631" y="346468"/>
        <a:ext cx="1639882" cy="16585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75FC0-95A9-4F61-B0BA-DE9D2E71FE25}" type="datetimeFigureOut">
              <a:rPr lang="en-US" smtClean="0"/>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4C6BD-AEDA-41F9-A68C-29FF7751185B}" type="slidenum">
              <a:rPr lang="en-US" smtClean="0"/>
              <a:t>‹#›</a:t>
            </a:fld>
            <a:endParaRPr lang="en-US"/>
          </a:p>
        </p:txBody>
      </p:sp>
    </p:spTree>
    <p:extLst>
      <p:ext uri="{BB962C8B-B14F-4D97-AF65-F5344CB8AC3E}">
        <p14:creationId xmlns:p14="http://schemas.microsoft.com/office/powerpoint/2010/main" val="426745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4C6BD-AEDA-41F9-A68C-29FF7751185B}" type="slidenum">
              <a:rPr lang="en-US" smtClean="0"/>
              <a:t>5</a:t>
            </a:fld>
            <a:endParaRPr lang="en-US"/>
          </a:p>
        </p:txBody>
      </p:sp>
    </p:spTree>
    <p:extLst>
      <p:ext uri="{BB962C8B-B14F-4D97-AF65-F5344CB8AC3E}">
        <p14:creationId xmlns:p14="http://schemas.microsoft.com/office/powerpoint/2010/main" val="197328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B86EB7-D8A1-4C5F-95BD-C33CC0B12D58}" type="datetime1">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57600-3AC7-4A07-839A-DDB84584059E}" type="slidenum">
              <a:rPr lang="en-US" smtClean="0"/>
              <a:t>‹#›</a:t>
            </a:fld>
            <a:endParaRPr lang="en-US"/>
          </a:p>
        </p:txBody>
      </p:sp>
    </p:spTree>
    <p:extLst>
      <p:ext uri="{BB962C8B-B14F-4D97-AF65-F5344CB8AC3E}">
        <p14:creationId xmlns:p14="http://schemas.microsoft.com/office/powerpoint/2010/main" val="178427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68AC8-527C-41C6-8532-8340D0E06434}" type="datetime1">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57600-3AC7-4A07-839A-DDB84584059E}" type="slidenum">
              <a:rPr lang="en-US" smtClean="0"/>
              <a:t>‹#›</a:t>
            </a:fld>
            <a:endParaRPr lang="en-US"/>
          </a:p>
        </p:txBody>
      </p:sp>
    </p:spTree>
    <p:extLst>
      <p:ext uri="{BB962C8B-B14F-4D97-AF65-F5344CB8AC3E}">
        <p14:creationId xmlns:p14="http://schemas.microsoft.com/office/powerpoint/2010/main" val="95682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D2988-911F-486F-A97A-93426EDB6464}" type="datetime1">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57600-3AC7-4A07-839A-DDB84584059E}" type="slidenum">
              <a:rPr lang="en-US" smtClean="0"/>
              <a:t>‹#›</a:t>
            </a:fld>
            <a:endParaRPr lang="en-US"/>
          </a:p>
        </p:txBody>
      </p:sp>
    </p:spTree>
    <p:extLst>
      <p:ext uri="{BB962C8B-B14F-4D97-AF65-F5344CB8AC3E}">
        <p14:creationId xmlns:p14="http://schemas.microsoft.com/office/powerpoint/2010/main" val="277377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9FE50-52BC-457D-AC0E-D3685630A129}" type="datetime1">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57600-3AC7-4A07-839A-DDB84584059E}" type="slidenum">
              <a:rPr lang="en-US" smtClean="0"/>
              <a:t>‹#›</a:t>
            </a:fld>
            <a:endParaRPr lang="en-US"/>
          </a:p>
        </p:txBody>
      </p:sp>
    </p:spTree>
    <p:extLst>
      <p:ext uri="{BB962C8B-B14F-4D97-AF65-F5344CB8AC3E}">
        <p14:creationId xmlns:p14="http://schemas.microsoft.com/office/powerpoint/2010/main" val="59671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57BAC-DBE8-488B-A633-A1B21113D106}" type="datetime1">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57600-3AC7-4A07-839A-DDB84584059E}" type="slidenum">
              <a:rPr lang="en-US" smtClean="0"/>
              <a:t>‹#›</a:t>
            </a:fld>
            <a:endParaRPr lang="en-US"/>
          </a:p>
        </p:txBody>
      </p:sp>
    </p:spTree>
    <p:extLst>
      <p:ext uri="{BB962C8B-B14F-4D97-AF65-F5344CB8AC3E}">
        <p14:creationId xmlns:p14="http://schemas.microsoft.com/office/powerpoint/2010/main" val="211830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9133F0-194F-4F4E-82C6-8B1F824F177A}" type="datetime1">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57600-3AC7-4A07-839A-DDB84584059E}" type="slidenum">
              <a:rPr lang="en-US" smtClean="0"/>
              <a:t>‹#›</a:t>
            </a:fld>
            <a:endParaRPr lang="en-US"/>
          </a:p>
        </p:txBody>
      </p:sp>
    </p:spTree>
    <p:extLst>
      <p:ext uri="{BB962C8B-B14F-4D97-AF65-F5344CB8AC3E}">
        <p14:creationId xmlns:p14="http://schemas.microsoft.com/office/powerpoint/2010/main" val="270014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392BFB-D691-4DA6-9DCC-0BBF4D8EA89E}" type="datetime1">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57600-3AC7-4A07-839A-DDB84584059E}" type="slidenum">
              <a:rPr lang="en-US" smtClean="0"/>
              <a:t>‹#›</a:t>
            </a:fld>
            <a:endParaRPr lang="en-US"/>
          </a:p>
        </p:txBody>
      </p:sp>
    </p:spTree>
    <p:extLst>
      <p:ext uri="{BB962C8B-B14F-4D97-AF65-F5344CB8AC3E}">
        <p14:creationId xmlns:p14="http://schemas.microsoft.com/office/powerpoint/2010/main" val="409327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881E60-1EF6-4DA7-8145-7B53B136B20A}" type="datetime1">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57600-3AC7-4A07-839A-DDB84584059E}" type="slidenum">
              <a:rPr lang="en-US" smtClean="0"/>
              <a:t>‹#›</a:t>
            </a:fld>
            <a:endParaRPr lang="en-US"/>
          </a:p>
        </p:txBody>
      </p:sp>
    </p:spTree>
    <p:extLst>
      <p:ext uri="{BB962C8B-B14F-4D97-AF65-F5344CB8AC3E}">
        <p14:creationId xmlns:p14="http://schemas.microsoft.com/office/powerpoint/2010/main" val="198408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23D70-FCC5-45E8-8E48-1091C1DC3F3B}" type="datetime1">
              <a:rPr lang="en-US" smtClean="0"/>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57600-3AC7-4A07-839A-DDB84584059E}" type="slidenum">
              <a:rPr lang="en-US" smtClean="0"/>
              <a:t>‹#›</a:t>
            </a:fld>
            <a:endParaRPr lang="en-US"/>
          </a:p>
        </p:txBody>
      </p:sp>
    </p:spTree>
    <p:extLst>
      <p:ext uri="{BB962C8B-B14F-4D97-AF65-F5344CB8AC3E}">
        <p14:creationId xmlns:p14="http://schemas.microsoft.com/office/powerpoint/2010/main" val="381161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4D64E-75E1-4A0E-80B4-334AFBA3AAA1}" type="datetime1">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57600-3AC7-4A07-839A-DDB84584059E}" type="slidenum">
              <a:rPr lang="en-US" smtClean="0"/>
              <a:t>‹#›</a:t>
            </a:fld>
            <a:endParaRPr lang="en-US"/>
          </a:p>
        </p:txBody>
      </p:sp>
    </p:spTree>
    <p:extLst>
      <p:ext uri="{BB962C8B-B14F-4D97-AF65-F5344CB8AC3E}">
        <p14:creationId xmlns:p14="http://schemas.microsoft.com/office/powerpoint/2010/main" val="342453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F0AED-86D0-40B4-AB9E-160EF45C2C33}" type="datetime1">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57600-3AC7-4A07-839A-DDB84584059E}" type="slidenum">
              <a:rPr lang="en-US" smtClean="0"/>
              <a:t>‹#›</a:t>
            </a:fld>
            <a:endParaRPr lang="en-US"/>
          </a:p>
        </p:txBody>
      </p:sp>
    </p:spTree>
    <p:extLst>
      <p:ext uri="{BB962C8B-B14F-4D97-AF65-F5344CB8AC3E}">
        <p14:creationId xmlns:p14="http://schemas.microsoft.com/office/powerpoint/2010/main" val="4156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13F6C-5068-49FC-9039-130DB940DAC1}" type="datetime1">
              <a:rPr lang="en-US" smtClean="0"/>
              <a:t>8/22/2022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57600-3AC7-4A07-839A-DDB84584059E}" type="slidenum">
              <a:rPr lang="en-US" smtClean="0"/>
              <a:t>‹#›</a:t>
            </a:fld>
            <a:endParaRPr lang="en-US"/>
          </a:p>
        </p:txBody>
      </p:sp>
    </p:spTree>
    <p:extLst>
      <p:ext uri="{BB962C8B-B14F-4D97-AF65-F5344CB8AC3E}">
        <p14:creationId xmlns:p14="http://schemas.microsoft.com/office/powerpoint/2010/main" val="3026219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3000" r="-1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05800" cy="5867400"/>
          </a:xfrm>
        </p:spPr>
        <p:txBody>
          <a:bodyPr>
            <a:normAutofit/>
          </a:bodyPr>
          <a:lstStyle/>
          <a:p>
            <a:pPr marL="0" indent="0" algn="ctr">
              <a:lnSpc>
                <a:spcPct val="120000"/>
              </a:lnSpc>
              <a:buNone/>
            </a:pPr>
            <a:r>
              <a:rPr lang="vi-VN" sz="5400" b="1" dirty="0" smtClean="0">
                <a:ln w="6600">
                  <a:solidFill>
                    <a:srgbClr val="FF0000"/>
                  </a:solidFill>
                  <a:prstDash val="solid"/>
                </a:ln>
                <a:solidFill>
                  <a:srgbClr val="FF0000"/>
                </a:solidFill>
                <a:effectLst>
                  <a:outerShdw dist="38100" dir="2700000" algn="tl" rotWithShape="0">
                    <a:schemeClr val="accent2"/>
                  </a:outerShdw>
                </a:effectLst>
                <a:latin typeface="+mj-lt"/>
              </a:rPr>
              <a:t>KỸ NĂNG</a:t>
            </a:r>
            <a:r>
              <a:rPr lang="en-US" sz="5400" b="1" dirty="0" smtClean="0">
                <a:ln w="6600">
                  <a:solidFill>
                    <a:srgbClr val="FF0000"/>
                  </a:solidFill>
                  <a:prstDash val="solid"/>
                </a:ln>
                <a:solidFill>
                  <a:srgbClr val="FF0000"/>
                </a:solidFill>
                <a:effectLst>
                  <a:outerShdw dist="38100" dir="2700000" algn="tl" rotWithShape="0">
                    <a:schemeClr val="accent2"/>
                  </a:outerShdw>
                </a:effectLst>
                <a:latin typeface="+mj-lt"/>
              </a:rPr>
              <a:t>, </a:t>
            </a:r>
            <a:r>
              <a:rPr lang="en-US" sz="5400" b="1" dirty="0" smtClean="0">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NGHIỆP VỤ </a:t>
            </a:r>
          </a:p>
          <a:p>
            <a:pPr marL="0" indent="0" algn="ctr">
              <a:lnSpc>
                <a:spcPct val="120000"/>
              </a:lnSpc>
              <a:buNone/>
            </a:pPr>
            <a:r>
              <a:rPr lang="en-US" sz="5400" b="1" dirty="0" smtClean="0">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HÒA GIẢI CƠ SỞ</a:t>
            </a:r>
            <a:endParaRPr lang="en-US" sz="5400" b="1" dirty="0">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648451371"/>
              </p:ext>
            </p:extLst>
          </p:nvPr>
        </p:nvGraphicFramePr>
        <p:xfrm>
          <a:off x="457200" y="3915136"/>
          <a:ext cx="6096000" cy="2348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4114800" y="5082540"/>
            <a:ext cx="4724400" cy="156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tabLst>
                <a:tab pos="4572000" algn="l"/>
              </a:tabLst>
            </a:pPr>
            <a:r>
              <a:rPr lang="vi-VN" sz="2400" b="1" dirty="0" smtClean="0">
                <a:solidFill>
                  <a:srgbClr val="FFFF00"/>
                </a:solidFill>
                <a:latin typeface="Times New Roman" panose="02020603050405020304" pitchFamily="18" charset="0"/>
                <a:cs typeface="Times New Roman" panose="02020603050405020304" pitchFamily="18" charset="0"/>
              </a:rPr>
              <a:t>Ths. LS. TRẦN VĂN S</a:t>
            </a:r>
            <a:r>
              <a:rPr lang="en-US" sz="2400" b="1" dirty="0" smtClean="0">
                <a:solidFill>
                  <a:srgbClr val="FFFF00"/>
                </a:solidFill>
                <a:latin typeface="Times New Roman" panose="02020603050405020304" pitchFamily="18" charset="0"/>
                <a:cs typeface="Times New Roman" panose="02020603050405020304" pitchFamily="18" charset="0"/>
              </a:rPr>
              <a:t>Ĩ </a:t>
            </a:r>
          </a:p>
          <a:p>
            <a:pPr>
              <a:tabLst>
                <a:tab pos="4572000" algn="l"/>
              </a:tabLst>
            </a:pPr>
            <a:r>
              <a:rPr lang="vi-VN" b="1" dirty="0" smtClean="0">
                <a:solidFill>
                  <a:schemeClr val="bg1"/>
                </a:solidFill>
                <a:latin typeface="Times New Roman" panose="02020603050405020304" pitchFamily="18" charset="0"/>
                <a:cs typeface="Times New Roman" panose="02020603050405020304" pitchFamily="18" charset="0"/>
              </a:rPr>
              <a:t>Ủy viên</a:t>
            </a:r>
            <a:r>
              <a:rPr lang="en-US" b="1" dirty="0" smtClean="0">
                <a:solidFill>
                  <a:schemeClr val="bg1"/>
                </a:solidFill>
                <a:latin typeface="Times New Roman" panose="02020603050405020304" pitchFamily="18" charset="0"/>
                <a:cs typeface="Times New Roman" panose="02020603050405020304" pitchFamily="18" charset="0"/>
              </a:rPr>
              <a:t> BCN - </a:t>
            </a:r>
            <a:r>
              <a:rPr lang="vi-VN" b="1" dirty="0" smtClean="0">
                <a:solidFill>
                  <a:schemeClr val="bg1"/>
                </a:solidFill>
                <a:latin typeface="Times New Roman" panose="02020603050405020304" pitchFamily="18" charset="0"/>
                <a:cs typeface="Times New Roman" panose="02020603050405020304" pitchFamily="18" charset="0"/>
              </a:rPr>
              <a:t>Chánh </a:t>
            </a:r>
            <a:r>
              <a:rPr lang="vi-VN" b="1" dirty="0">
                <a:solidFill>
                  <a:schemeClr val="bg1"/>
                </a:solidFill>
                <a:latin typeface="Times New Roman" panose="02020603050405020304" pitchFamily="18" charset="0"/>
                <a:cs typeface="Times New Roman" panose="02020603050405020304" pitchFamily="18" charset="0"/>
              </a:rPr>
              <a:t>VP Đoàn LS TP. </a:t>
            </a:r>
            <a:r>
              <a:rPr lang="en-US" b="1" dirty="0" smtClean="0">
                <a:solidFill>
                  <a:schemeClr val="bg1"/>
                </a:solidFill>
                <a:latin typeface="Times New Roman" panose="02020603050405020304" pitchFamily="18" charset="0"/>
                <a:cs typeface="Times New Roman" panose="02020603050405020304" pitchFamily="18" charset="0"/>
              </a:rPr>
              <a:t>CT</a:t>
            </a:r>
            <a:endParaRPr lang="vi-VN" b="1" dirty="0">
              <a:solidFill>
                <a:schemeClr val="bg1"/>
              </a:solidFill>
              <a:latin typeface="Times New Roman" panose="02020603050405020304" pitchFamily="18" charset="0"/>
              <a:cs typeface="Times New Roman" panose="02020603050405020304" pitchFamily="18" charset="0"/>
            </a:endParaRPr>
          </a:p>
          <a:p>
            <a:r>
              <a:rPr lang="vi-VN" b="1" dirty="0">
                <a:solidFill>
                  <a:schemeClr val="bg1"/>
                </a:solidFill>
                <a:latin typeface="Times New Roman" panose="02020603050405020304" pitchFamily="18" charset="0"/>
                <a:cs typeface="Times New Roman" panose="02020603050405020304" pitchFamily="18" charset="0"/>
              </a:rPr>
              <a:t>ĐT: 0939 984 678 – 0939 45 38 68</a:t>
            </a:r>
            <a:br>
              <a:rPr lang="vi-VN" b="1" dirty="0">
                <a:solidFill>
                  <a:schemeClr val="bg1"/>
                </a:solidFill>
                <a:latin typeface="Times New Roman" panose="02020603050405020304" pitchFamily="18" charset="0"/>
                <a:cs typeface="Times New Roman" panose="02020603050405020304" pitchFamily="18" charset="0"/>
              </a:rPr>
            </a:br>
            <a:r>
              <a:rPr lang="vi-VN" b="1" dirty="0">
                <a:solidFill>
                  <a:schemeClr val="bg1"/>
                </a:solidFill>
                <a:latin typeface="Times New Roman" panose="02020603050405020304" pitchFamily="18" charset="0"/>
                <a:cs typeface="Times New Roman" panose="02020603050405020304" pitchFamily="18" charset="0"/>
              </a:rPr>
              <a:t>Email: congtyluatanhsigmail.com</a:t>
            </a:r>
          </a:p>
          <a:p>
            <a:pPr algn="ctr"/>
            <a:endParaRPr lang="en-US" dirty="0">
              <a:solidFill>
                <a:schemeClr val="bg1"/>
              </a:solidFill>
            </a:endParaRPr>
          </a:p>
        </p:txBody>
      </p:sp>
      <p:sp>
        <p:nvSpPr>
          <p:cNvPr id="7" name="Rounded Rectangle 6"/>
          <p:cNvSpPr/>
          <p:nvPr/>
        </p:nvSpPr>
        <p:spPr>
          <a:xfrm>
            <a:off x="4114800" y="3223260"/>
            <a:ext cx="47244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4572000" algn="l"/>
              </a:tabLst>
            </a:pPr>
            <a:r>
              <a:rPr lang="en-US" sz="2400" b="1" dirty="0" err="1" smtClean="0">
                <a:solidFill>
                  <a:srgbClr val="FFFF00"/>
                </a:solidFill>
                <a:latin typeface="Times New Roman" panose="02020603050405020304" pitchFamily="18" charset="0"/>
                <a:cs typeface="Times New Roman" panose="02020603050405020304" pitchFamily="18" charset="0"/>
              </a:rPr>
              <a:t>Ths</a:t>
            </a:r>
            <a:r>
              <a:rPr lang="en-US" sz="2400" b="1" dirty="0" smtClean="0">
                <a:solidFill>
                  <a:srgbClr val="FFFF00"/>
                </a:solidFill>
                <a:latin typeface="Times New Roman" panose="02020603050405020304" pitchFamily="18" charset="0"/>
                <a:cs typeface="Times New Roman" panose="02020603050405020304" pitchFamily="18" charset="0"/>
              </a:rPr>
              <a:t>. TP</a:t>
            </a:r>
            <a:r>
              <a:rPr lang="en-US" sz="2400" b="1" dirty="0" smtClean="0">
                <a:solidFill>
                  <a:srgbClr val="FFFF00"/>
                </a:solidFill>
                <a:latin typeface="Times New Roman" panose="02020603050405020304" pitchFamily="18" charset="0"/>
                <a:cs typeface="Times New Roman" panose="02020603050405020304" pitchFamily="18" charset="0"/>
              </a:rPr>
              <a:t>. NGUYỄN CHẾ LINH</a:t>
            </a:r>
          </a:p>
          <a:p>
            <a:pPr>
              <a:tabLst>
                <a:tab pos="4572000" algn="l"/>
              </a:tabLst>
            </a:pPr>
            <a:r>
              <a:rPr lang="en-US" b="1" dirty="0" err="1" smtClean="0">
                <a:solidFill>
                  <a:schemeClr val="bg1"/>
                </a:solidFill>
                <a:latin typeface="Times New Roman" panose="02020603050405020304" pitchFamily="18" charset="0"/>
                <a:cs typeface="Times New Roman" panose="02020603050405020304" pitchFamily="18" charset="0"/>
              </a:rPr>
              <a:t>Chánh</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Tòa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dân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sự</a:t>
            </a:r>
            <a:r>
              <a:rPr lang="en-US" b="1" dirty="0">
                <a:solidFill>
                  <a:schemeClr val="bg1"/>
                </a:solidFill>
                <a:latin typeface="Times New Roman" panose="02020603050405020304" pitchFamily="18" charset="0"/>
                <a:cs typeface="Times New Roman" panose="02020603050405020304" pitchFamily="18" charset="0"/>
              </a:rPr>
              <a:t> TAND TP. </a:t>
            </a:r>
            <a:r>
              <a:rPr lang="en-US" b="1" dirty="0" err="1">
                <a:solidFill>
                  <a:schemeClr val="bg1"/>
                </a:solidFill>
                <a:latin typeface="Times New Roman" panose="02020603050405020304" pitchFamily="18" charset="0"/>
                <a:cs typeface="Times New Roman" panose="02020603050405020304" pitchFamily="18" charset="0"/>
              </a:rPr>
              <a:t>Cần</a:t>
            </a:r>
            <a:r>
              <a:rPr lang="en-US" b="1" dirty="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Thơ</a:t>
            </a:r>
            <a:endParaRPr lang="en-US" b="1" dirty="0" smtClean="0">
              <a:solidFill>
                <a:schemeClr val="bg1"/>
              </a:solidFill>
              <a:latin typeface="Times New Roman" panose="02020603050405020304" pitchFamily="18" charset="0"/>
              <a:cs typeface="Times New Roman" panose="02020603050405020304" pitchFamily="18" charset="0"/>
            </a:endParaRPr>
          </a:p>
          <a:p>
            <a:pPr>
              <a:tabLst>
                <a:tab pos="4572000" algn="l"/>
              </a:tabLst>
            </a:pPr>
            <a:r>
              <a:rPr lang="en-US" b="1" dirty="0" smtClean="0">
                <a:solidFill>
                  <a:schemeClr val="bg1"/>
                </a:solidFill>
                <a:latin typeface="Times New Roman" panose="02020603050405020304" pitchFamily="18" charset="0"/>
                <a:cs typeface="Times New Roman" panose="02020603050405020304" pitchFamily="18" charset="0"/>
              </a:rPr>
              <a:t>ĐT: </a:t>
            </a:r>
            <a:r>
              <a:rPr lang="en-US" b="1" dirty="0" smtClean="0">
                <a:latin typeface="Times New Roman" panose="02020603050405020304" pitchFamily="18" charset="0"/>
                <a:cs typeface="Times New Roman" panose="02020603050405020304" pitchFamily="18" charset="0"/>
              </a:rPr>
              <a:t>0903 125 357</a:t>
            </a:r>
            <a:endParaRPr lang="en-US" b="1" dirty="0" smtClean="0">
              <a:solidFill>
                <a:schemeClr val="bg1"/>
              </a:solidFill>
              <a:latin typeface="Times New Roman" panose="02020603050405020304" pitchFamily="18" charset="0"/>
              <a:cs typeface="Times New Roman" panose="02020603050405020304" pitchFamily="18" charset="0"/>
            </a:endParaRPr>
          </a:p>
          <a:p>
            <a:pPr>
              <a:tabLst>
                <a:tab pos="4572000" algn="l"/>
              </a:tabLst>
            </a:pPr>
            <a:r>
              <a:rPr lang="en-US" b="1" dirty="0" smtClean="0">
                <a:solidFill>
                  <a:schemeClr val="bg1"/>
                </a:solidFill>
                <a:latin typeface="Times New Roman" panose="02020603050405020304" pitchFamily="18" charset="0"/>
                <a:cs typeface="Times New Roman" panose="02020603050405020304" pitchFamily="18" charset="0"/>
              </a:rPr>
              <a:t>Email: </a:t>
            </a:r>
            <a:endParaRPr lang="vi-VN" b="1"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endParaRPr>
          </a:p>
        </p:txBody>
      </p:sp>
      <p:sp>
        <p:nvSpPr>
          <p:cNvPr id="8" name="Right Arrow 7"/>
          <p:cNvSpPr/>
          <p:nvPr/>
        </p:nvSpPr>
        <p:spPr>
          <a:xfrm>
            <a:off x="2971800" y="4747260"/>
            <a:ext cx="914400" cy="342900"/>
          </a:xfrm>
          <a:prstGeom prst="rightArrow">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3D057600-3AC7-4A07-839A-DDB84584059E}" type="slidenum">
              <a:rPr lang="en-US" smtClean="0"/>
              <a:t>1</a:t>
            </a:fld>
            <a:endParaRPr lang="en-US"/>
          </a:p>
        </p:txBody>
      </p:sp>
    </p:spTree>
    <p:extLst>
      <p:ext uri="{BB962C8B-B14F-4D97-AF65-F5344CB8AC3E}">
        <p14:creationId xmlns:p14="http://schemas.microsoft.com/office/powerpoint/2010/main" val="3425966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08107209"/>
              </p:ext>
            </p:extLst>
          </p:nvPr>
        </p:nvGraphicFramePr>
        <p:xfrm>
          <a:off x="0" y="2057400"/>
          <a:ext cx="9144000" cy="466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D057600-3AC7-4A07-839A-DDB84584059E}" type="slidenum">
              <a:rPr lang="en-US" smtClean="0"/>
              <a:t>10</a:t>
            </a:fld>
            <a:endParaRPr lang="en-US"/>
          </a:p>
        </p:txBody>
      </p:sp>
      <p:sp>
        <p:nvSpPr>
          <p:cNvPr id="7" name="Rectangle 6"/>
          <p:cNvSpPr/>
          <p:nvPr/>
        </p:nvSpPr>
        <p:spPr>
          <a:xfrm>
            <a:off x="1752600" y="533400"/>
            <a:ext cx="6409127" cy="523220"/>
          </a:xfrm>
          <a:prstGeom prst="rect">
            <a:avLst/>
          </a:prstGeom>
        </p:spPr>
        <p:txBody>
          <a:bodyPr wrap="none">
            <a:spAutoFit/>
          </a:bodyPr>
          <a:lstStyle/>
          <a:p>
            <a:pPr indent="365125"/>
            <a:r>
              <a:rPr lang="en-US" sz="2800" dirty="0">
                <a:ln>
                  <a:solidFill>
                    <a:srgbClr val="FF0000"/>
                  </a:solidFill>
                </a:ln>
                <a:solidFill>
                  <a:srgbClr val="FF0000"/>
                </a:solidFill>
                <a:latin typeface="Times New Roman" pitchFamily="18" charset="0"/>
                <a:cs typeface="Times New Roman" pitchFamily="18" charset="0"/>
              </a:rPr>
              <a:t>1.2.</a:t>
            </a:r>
            <a:r>
              <a:rPr lang="en-US" sz="2800" dirty="0">
                <a:ln>
                  <a:solidFill>
                    <a:srgbClr val="FF0000"/>
                  </a:solidFill>
                </a:ln>
                <a:latin typeface="Times New Roman" pitchFamily="18" charset="0"/>
                <a:cs typeface="Times New Roman" pitchFamily="18" charset="0"/>
              </a:rPr>
              <a:t> </a:t>
            </a:r>
            <a:r>
              <a:rPr lang="vi-VN" sz="2800" b="1" dirty="0">
                <a:ln>
                  <a:solidFill>
                    <a:srgbClr val="FF0000"/>
                  </a:solidFill>
                </a:ln>
                <a:solidFill>
                  <a:srgbClr val="FF0000"/>
                </a:solidFill>
                <a:latin typeface="Times New Roman" pitchFamily="18" charset="0"/>
                <a:cs typeface="Times New Roman" pitchFamily="18" charset="0"/>
              </a:rPr>
              <a:t>Kỹ năng nghe đối tượng trình bày</a:t>
            </a:r>
            <a:endParaRPr lang="en-US" sz="2800" b="1" dirty="0">
              <a:ln>
                <a:solidFill>
                  <a:srgbClr val="FF0000"/>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3259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a:xfrm>
            <a:off x="381000" y="480345"/>
            <a:ext cx="8382000" cy="892552"/>
          </a:xfrm>
          <a:prstGeom prst="rect">
            <a:avLst/>
          </a:prstGeom>
        </p:spPr>
        <p:txBody>
          <a:bodyPr wrap="square">
            <a:spAutoFit/>
          </a:bodyPr>
          <a:lstStyle/>
          <a:p>
            <a:pPr marL="285750" indent="-285750" algn="ctr">
              <a:buFont typeface="Wingdings" pitchFamily="2" charset="2"/>
              <a:buChar char="Ø"/>
            </a:pPr>
            <a:r>
              <a:rPr lang="vi-VN" sz="2600" b="1" dirty="0" smtClean="0">
                <a:latin typeface="Times New Roman" pitchFamily="18" charset="0"/>
                <a:cs typeface="Times New Roman" pitchFamily="18" charset="0"/>
              </a:rPr>
              <a:t>Những </a:t>
            </a:r>
            <a:r>
              <a:rPr lang="en-US" sz="2600" b="1" dirty="0" err="1" smtClean="0">
                <a:latin typeface="Times New Roman" pitchFamily="18" charset="0"/>
                <a:cs typeface="Times New Roman" pitchFamily="18" charset="0"/>
              </a:rPr>
              <a:t>việc</a:t>
            </a:r>
            <a:r>
              <a:rPr lang="en-US" sz="2600" b="1" dirty="0" smtClean="0">
                <a:latin typeface="Times New Roman" pitchFamily="18" charset="0"/>
                <a:cs typeface="Times New Roman" pitchFamily="18" charset="0"/>
              </a:rPr>
              <a:t> </a:t>
            </a:r>
            <a:r>
              <a:rPr lang="vi-VN" sz="2600" b="1" dirty="0" smtClean="0">
                <a:latin typeface="Times New Roman" pitchFamily="18" charset="0"/>
                <a:cs typeface="Times New Roman" pitchFamily="18" charset="0"/>
              </a:rPr>
              <a:t>hòa </a:t>
            </a:r>
            <a:r>
              <a:rPr lang="vi-VN" sz="2600" b="1" dirty="0">
                <a:latin typeface="Times New Roman" pitchFamily="18" charset="0"/>
                <a:cs typeface="Times New Roman" pitchFamily="18" charset="0"/>
              </a:rPr>
              <a:t>giải viên cần </a:t>
            </a:r>
            <a:r>
              <a:rPr lang="en-US" sz="2600" b="1" dirty="0" err="1" smtClean="0">
                <a:latin typeface="Times New Roman" pitchFamily="18" charset="0"/>
                <a:cs typeface="Times New Roman" pitchFamily="18" charset="0"/>
              </a:rPr>
              <a:t>tránh</a:t>
            </a:r>
            <a:r>
              <a:rPr lang="en-US" sz="2600" b="1" dirty="0" smtClean="0">
                <a:latin typeface="Times New Roman" pitchFamily="18" charset="0"/>
                <a:cs typeface="Times New Roman" pitchFamily="18" charset="0"/>
              </a:rPr>
              <a:t> </a:t>
            </a:r>
            <a:r>
              <a:rPr lang="vi-VN" sz="2600" b="1" dirty="0" smtClean="0">
                <a:latin typeface="Times New Roman" pitchFamily="18" charset="0"/>
                <a:cs typeface="Times New Roman" pitchFamily="18" charset="0"/>
              </a:rPr>
              <a:t>khi </a:t>
            </a:r>
            <a:r>
              <a:rPr lang="vi-VN" sz="2600" b="1" dirty="0">
                <a:latin typeface="Times New Roman" pitchFamily="18" charset="0"/>
                <a:cs typeface="Times New Roman" pitchFamily="18" charset="0"/>
              </a:rPr>
              <a:t>nghe các bên tranh chấp trình </a:t>
            </a:r>
            <a:r>
              <a:rPr lang="vi-VN" sz="2600" b="1" dirty="0" smtClean="0">
                <a:latin typeface="Times New Roman" pitchFamily="18" charset="0"/>
                <a:cs typeface="Times New Roman" pitchFamily="18" charset="0"/>
              </a:rPr>
              <a:t>bày</a:t>
            </a:r>
            <a:r>
              <a:rPr lang="en-US" sz="2600" b="1" dirty="0" smtClean="0">
                <a:latin typeface="Times New Roman" pitchFamily="18" charset="0"/>
                <a:cs typeface="Times New Roman" pitchFamily="18" charset="0"/>
              </a:rPr>
              <a:t>:</a:t>
            </a:r>
          </a:p>
        </p:txBody>
      </p:sp>
      <p:sp>
        <p:nvSpPr>
          <p:cNvPr id="6" name="Slide Number Placeholder 5"/>
          <p:cNvSpPr>
            <a:spLocks noGrp="1"/>
          </p:cNvSpPr>
          <p:nvPr>
            <p:ph type="sldNum" sz="quarter" idx="12"/>
          </p:nvPr>
        </p:nvSpPr>
        <p:spPr/>
        <p:txBody>
          <a:bodyPr/>
          <a:lstStyle/>
          <a:p>
            <a:fld id="{3D057600-3AC7-4A07-839A-DDB84584059E}" type="slidenum">
              <a:rPr lang="en-US" smtClean="0"/>
              <a:t>11</a:t>
            </a:fld>
            <a:endParaRPr lang="en-US"/>
          </a:p>
        </p:txBody>
      </p:sp>
      <p:graphicFrame>
        <p:nvGraphicFramePr>
          <p:cNvPr id="7" name="Diagram 6"/>
          <p:cNvGraphicFramePr/>
          <p:nvPr>
            <p:extLst>
              <p:ext uri="{D42A27DB-BD31-4B8C-83A1-F6EECF244321}">
                <p14:modId xmlns:p14="http://schemas.microsoft.com/office/powerpoint/2010/main" val="3023237816"/>
              </p:ext>
            </p:extLst>
          </p:nvPr>
        </p:nvGraphicFramePr>
        <p:xfrm>
          <a:off x="-381000" y="1366520"/>
          <a:ext cx="8763000"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381000" y="1388137"/>
            <a:ext cx="137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772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a:xfrm>
            <a:off x="381000" y="480345"/>
            <a:ext cx="8382000" cy="892552"/>
          </a:xfrm>
          <a:prstGeom prst="rect">
            <a:avLst/>
          </a:prstGeom>
        </p:spPr>
        <p:txBody>
          <a:bodyPr wrap="square">
            <a:spAutoFit/>
          </a:bodyPr>
          <a:lstStyle/>
          <a:p>
            <a:pPr marL="285750" indent="-285750" algn="ctr">
              <a:buFont typeface="Wingdings" pitchFamily="2" charset="2"/>
              <a:buChar char="Ø"/>
            </a:pPr>
            <a:r>
              <a:rPr lang="vi-VN" sz="2600" b="1" dirty="0" smtClean="0">
                <a:latin typeface="Times New Roman" pitchFamily="18" charset="0"/>
                <a:cs typeface="Times New Roman" pitchFamily="18" charset="0"/>
              </a:rPr>
              <a:t>Những </a:t>
            </a:r>
            <a:r>
              <a:rPr lang="en-US" sz="2600" b="1" dirty="0" err="1" smtClean="0">
                <a:latin typeface="Times New Roman" pitchFamily="18" charset="0"/>
                <a:cs typeface="Times New Roman" pitchFamily="18" charset="0"/>
              </a:rPr>
              <a:t>việc</a:t>
            </a:r>
            <a:r>
              <a:rPr lang="en-US" sz="2600" b="1" dirty="0" smtClean="0">
                <a:latin typeface="Times New Roman" pitchFamily="18" charset="0"/>
                <a:cs typeface="Times New Roman" pitchFamily="18" charset="0"/>
              </a:rPr>
              <a:t> </a:t>
            </a:r>
            <a:r>
              <a:rPr lang="vi-VN" sz="2600" b="1" dirty="0" smtClean="0">
                <a:latin typeface="Times New Roman" pitchFamily="18" charset="0"/>
                <a:cs typeface="Times New Roman" pitchFamily="18" charset="0"/>
              </a:rPr>
              <a:t>hòa </a:t>
            </a:r>
            <a:r>
              <a:rPr lang="vi-VN" sz="2600" b="1" dirty="0">
                <a:latin typeface="Times New Roman" pitchFamily="18" charset="0"/>
                <a:cs typeface="Times New Roman" pitchFamily="18" charset="0"/>
              </a:rPr>
              <a:t>giải viên cần </a:t>
            </a:r>
            <a:r>
              <a:rPr lang="en-US" sz="2600" b="1" dirty="0" err="1" smtClean="0">
                <a:latin typeface="Times New Roman" pitchFamily="18" charset="0"/>
                <a:cs typeface="Times New Roman" pitchFamily="18" charset="0"/>
              </a:rPr>
              <a:t>tránh</a:t>
            </a:r>
            <a:r>
              <a:rPr lang="en-US" sz="2600" b="1" dirty="0" smtClean="0">
                <a:latin typeface="Times New Roman" pitchFamily="18" charset="0"/>
                <a:cs typeface="Times New Roman" pitchFamily="18" charset="0"/>
              </a:rPr>
              <a:t> </a:t>
            </a:r>
            <a:r>
              <a:rPr lang="vi-VN" sz="2600" b="1" dirty="0" smtClean="0">
                <a:latin typeface="Times New Roman" pitchFamily="18" charset="0"/>
                <a:cs typeface="Times New Roman" pitchFamily="18" charset="0"/>
              </a:rPr>
              <a:t>khi </a:t>
            </a:r>
            <a:r>
              <a:rPr lang="vi-VN" sz="2600" b="1" dirty="0">
                <a:latin typeface="Times New Roman" pitchFamily="18" charset="0"/>
                <a:cs typeface="Times New Roman" pitchFamily="18" charset="0"/>
              </a:rPr>
              <a:t>nghe các bên tranh chấp trình </a:t>
            </a:r>
            <a:r>
              <a:rPr lang="vi-VN" sz="2600" b="1" dirty="0" smtClean="0">
                <a:latin typeface="Times New Roman" pitchFamily="18" charset="0"/>
                <a:cs typeface="Times New Roman" pitchFamily="18" charset="0"/>
              </a:rPr>
              <a:t>bày</a:t>
            </a:r>
            <a:r>
              <a:rPr lang="en-US" sz="2600" b="1" dirty="0" smtClean="0">
                <a:latin typeface="Times New Roman" pitchFamily="18" charset="0"/>
                <a:cs typeface="Times New Roman" pitchFamily="18" charset="0"/>
              </a:rPr>
              <a:t>:</a:t>
            </a:r>
          </a:p>
        </p:txBody>
      </p:sp>
      <p:sp>
        <p:nvSpPr>
          <p:cNvPr id="6" name="Slide Number Placeholder 5"/>
          <p:cNvSpPr>
            <a:spLocks noGrp="1"/>
          </p:cNvSpPr>
          <p:nvPr>
            <p:ph type="sldNum" sz="quarter" idx="12"/>
          </p:nvPr>
        </p:nvSpPr>
        <p:spPr/>
        <p:txBody>
          <a:bodyPr/>
          <a:lstStyle/>
          <a:p>
            <a:fld id="{3D057600-3AC7-4A07-839A-DDB84584059E}" type="slidenum">
              <a:rPr lang="en-US" smtClean="0"/>
              <a:t>12</a:t>
            </a:fld>
            <a:endParaRPr lang="en-US"/>
          </a:p>
        </p:txBody>
      </p:sp>
      <p:graphicFrame>
        <p:nvGraphicFramePr>
          <p:cNvPr id="7" name="Diagram 6"/>
          <p:cNvGraphicFramePr/>
          <p:nvPr>
            <p:extLst>
              <p:ext uri="{D42A27DB-BD31-4B8C-83A1-F6EECF244321}">
                <p14:modId xmlns:p14="http://schemas.microsoft.com/office/powerpoint/2010/main" val="1622786091"/>
              </p:ext>
            </p:extLst>
          </p:nvPr>
        </p:nvGraphicFramePr>
        <p:xfrm>
          <a:off x="-304800" y="1676400"/>
          <a:ext cx="8763000"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381000" y="1388137"/>
            <a:ext cx="137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192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318" y="288925"/>
            <a:ext cx="7876162" cy="1143000"/>
          </a:xfrm>
        </p:spPr>
        <p:txBody>
          <a:bodyPr>
            <a:noAutofit/>
          </a:bodyPr>
          <a:lstStyle/>
          <a:p>
            <a:r>
              <a:rPr lang="vi-VN" sz="2900" b="1" dirty="0">
                <a:solidFill>
                  <a:srgbClr val="FF0000"/>
                </a:solidFill>
                <a:latin typeface="Times New Roman" pitchFamily="18" charset="0"/>
                <a:cs typeface="Times New Roman" pitchFamily="18" charset="0"/>
              </a:rPr>
              <a:t>2. KỸ NĂNG YÊU CẦU CÁC BÊN </a:t>
            </a:r>
            <a:r>
              <a:rPr lang="en-US" sz="2900" b="1" dirty="0" smtClean="0">
                <a:solidFill>
                  <a:srgbClr val="FF0000"/>
                </a:solidFill>
                <a:latin typeface="Times New Roman" pitchFamily="18" charset="0"/>
                <a:cs typeface="Times New Roman" pitchFamily="18" charset="0"/>
              </a:rPr>
              <a:t/>
            </a:r>
            <a:br>
              <a:rPr lang="en-US" sz="2900" b="1" dirty="0" smtClean="0">
                <a:solidFill>
                  <a:srgbClr val="FF0000"/>
                </a:solidFill>
                <a:latin typeface="Times New Roman" pitchFamily="18" charset="0"/>
                <a:cs typeface="Times New Roman" pitchFamily="18" charset="0"/>
              </a:rPr>
            </a:br>
            <a:r>
              <a:rPr lang="vi-VN" sz="2900" b="1" dirty="0" smtClean="0">
                <a:solidFill>
                  <a:srgbClr val="FF0000"/>
                </a:solidFill>
                <a:latin typeface="Times New Roman" pitchFamily="18" charset="0"/>
                <a:cs typeface="Times New Roman" pitchFamily="18" charset="0"/>
              </a:rPr>
              <a:t>CUNG </a:t>
            </a:r>
            <a:r>
              <a:rPr lang="vi-VN" sz="2900" b="1" dirty="0">
                <a:solidFill>
                  <a:srgbClr val="FF0000"/>
                </a:solidFill>
                <a:latin typeface="Times New Roman" pitchFamily="18" charset="0"/>
                <a:cs typeface="Times New Roman" pitchFamily="18" charset="0"/>
              </a:rPr>
              <a:t>CẤP CÁC CHỨNG CỨ, TÀI LIỆU </a:t>
            </a:r>
            <a:r>
              <a:rPr lang="en-US" sz="2900" b="1" dirty="0" smtClean="0">
                <a:solidFill>
                  <a:srgbClr val="FF0000"/>
                </a:solidFill>
                <a:latin typeface="Times New Roman" pitchFamily="18" charset="0"/>
                <a:cs typeface="Times New Roman" pitchFamily="18" charset="0"/>
              </a:rPr>
              <a:t/>
            </a:r>
            <a:br>
              <a:rPr lang="en-US" sz="2900" b="1" dirty="0" smtClean="0">
                <a:solidFill>
                  <a:srgbClr val="FF0000"/>
                </a:solidFill>
                <a:latin typeface="Times New Roman" pitchFamily="18" charset="0"/>
                <a:cs typeface="Times New Roman" pitchFamily="18" charset="0"/>
              </a:rPr>
            </a:br>
            <a:r>
              <a:rPr lang="vi-VN" sz="2900" b="1" dirty="0" smtClean="0">
                <a:solidFill>
                  <a:srgbClr val="FF0000"/>
                </a:solidFill>
                <a:latin typeface="Times New Roman" pitchFamily="18" charset="0"/>
                <a:cs typeface="Times New Roman" pitchFamily="18" charset="0"/>
              </a:rPr>
              <a:t>LIÊN </a:t>
            </a:r>
            <a:r>
              <a:rPr lang="vi-VN" sz="2900" b="1" dirty="0">
                <a:solidFill>
                  <a:srgbClr val="FF0000"/>
                </a:solidFill>
                <a:latin typeface="Times New Roman" pitchFamily="18" charset="0"/>
                <a:cs typeface="Times New Roman" pitchFamily="18" charset="0"/>
              </a:rPr>
              <a:t>QUAN ĐẾN VỤ VIỆC</a:t>
            </a:r>
          </a:p>
        </p:txBody>
      </p:sp>
      <p:sp>
        <p:nvSpPr>
          <p:cNvPr id="3" name="Content Placeholder 2"/>
          <p:cNvSpPr>
            <a:spLocks noGrp="1"/>
          </p:cNvSpPr>
          <p:nvPr>
            <p:ph idx="1"/>
          </p:nvPr>
        </p:nvSpPr>
        <p:spPr>
          <a:xfrm>
            <a:off x="152400" y="1890712"/>
            <a:ext cx="8686800" cy="4648200"/>
          </a:xfrm>
        </p:spPr>
        <p:txBody>
          <a:bodyPr>
            <a:normAutofit/>
          </a:bodyPr>
          <a:lstStyle/>
          <a:p>
            <a:pPr marL="0" indent="0" algn="just">
              <a:buNone/>
            </a:pPr>
            <a:r>
              <a:rPr lang="en-US" sz="2800" dirty="0" smtClean="0">
                <a:latin typeface="Times New Roman" pitchFamily="18" charset="0"/>
                <a:cs typeface="Times New Roman" pitchFamily="18" charset="0"/>
              </a:rPr>
              <a:t>     _ </a:t>
            </a:r>
            <a:r>
              <a:rPr lang="vi-VN" sz="2800" dirty="0" smtClean="0">
                <a:latin typeface="Times New Roman" pitchFamily="18" charset="0"/>
                <a:cs typeface="Times New Roman" pitchFamily="18" charset="0"/>
              </a:rPr>
              <a:t>Đề </a:t>
            </a:r>
            <a:r>
              <a:rPr lang="vi-VN" sz="2800" dirty="0">
                <a:latin typeface="Times New Roman" pitchFamily="18" charset="0"/>
                <a:cs typeface="Times New Roman" pitchFamily="18" charset="0"/>
              </a:rPr>
              <a:t>nghị các đối tượng cung cấp được đầy đủ các tài liệu, chứng cứ để phản ánh đúng bản chất, nội dung và diễn biến của vụ việc tranh chấp giữa các bên.</a:t>
            </a:r>
          </a:p>
          <a:p>
            <a:pPr marL="0" indent="0" algn="just">
              <a:buNone/>
            </a:pPr>
            <a:r>
              <a:rPr lang="en-US" sz="2800" dirty="0" smtClean="0">
                <a:latin typeface="Times New Roman" pitchFamily="18" charset="0"/>
                <a:cs typeface="Times New Roman" pitchFamily="18" charset="0"/>
              </a:rPr>
              <a:t>     _ </a:t>
            </a:r>
            <a:r>
              <a:rPr lang="vi-VN" sz="2800" dirty="0" smtClean="0">
                <a:latin typeface="Times New Roman" pitchFamily="18" charset="0"/>
                <a:cs typeface="Times New Roman" pitchFamily="18" charset="0"/>
              </a:rPr>
              <a:t>Tự mình </a:t>
            </a:r>
            <a:r>
              <a:rPr lang="vi-VN" sz="2800" dirty="0">
                <a:latin typeface="Times New Roman" pitchFamily="18" charset="0"/>
                <a:cs typeface="Times New Roman" pitchFamily="18" charset="0"/>
              </a:rPr>
              <a:t>tìm hiểu, thu thập các bằng chứng, chứng cứ, gặp gỡ tiếp xúc, trao đổi và làm việc với các cơ quan, tổ chức, cá nhân đã từng tham gia giúp đỡ giải quyết, gặp người làm chứng, chứng kiến nghe họ trình bày về diễn biến và nội dung vụ việc mà họ biết được.</a:t>
            </a:r>
          </a:p>
          <a:p>
            <a:pPr marL="0" indent="0" algn="just">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sym typeface="Wingdings" panose="05000000000000000000" pitchFamily="2" charset="2"/>
              </a:rPr>
              <a:t></a:t>
            </a:r>
            <a:r>
              <a:rPr lang="vi-VN" sz="2800" dirty="0">
                <a:latin typeface="Times New Roman" pitchFamily="18" charset="0"/>
                <a:cs typeface="Times New Roman" pitchFamily="18" charset="0"/>
                <a:sym typeface="Wingdings" panose="05000000000000000000" pitchFamily="2" charset="2"/>
              </a:rPr>
              <a:t> </a:t>
            </a:r>
            <a:r>
              <a:rPr lang="vi-VN" sz="2800" dirty="0" smtClean="0">
                <a:latin typeface="Times New Roman" pitchFamily="18" charset="0"/>
                <a:cs typeface="Times New Roman" pitchFamily="18" charset="0"/>
                <a:sym typeface="Wingdings" panose="05000000000000000000" pitchFamily="2" charset="2"/>
              </a:rPr>
              <a:t>H</a:t>
            </a:r>
            <a:r>
              <a:rPr lang="vi-VN" sz="2800" dirty="0" smtClean="0">
                <a:latin typeface="Times New Roman" pitchFamily="18" charset="0"/>
                <a:cs typeface="Times New Roman" pitchFamily="18" charset="0"/>
              </a:rPr>
              <a:t>òa </a:t>
            </a:r>
            <a:r>
              <a:rPr lang="vi-VN" sz="2800" dirty="0">
                <a:latin typeface="Times New Roman" pitchFamily="18" charset="0"/>
                <a:cs typeface="Times New Roman" pitchFamily="18" charset="0"/>
              </a:rPr>
              <a:t>giải viên cần dành thời gian để đọc, nghiên cứu, </a:t>
            </a:r>
            <a:r>
              <a:rPr lang="vi-VN" sz="2800" dirty="0" smtClean="0">
                <a:latin typeface="Times New Roman" pitchFamily="18" charset="0"/>
                <a:cs typeface="Times New Roman" pitchFamily="18" charset="0"/>
              </a:rPr>
              <a:t>hình </a:t>
            </a:r>
            <a:r>
              <a:rPr lang="vi-VN" sz="2800" dirty="0">
                <a:latin typeface="Times New Roman" pitchFamily="18" charset="0"/>
                <a:cs typeface="Times New Roman" pitchFamily="18" charset="0"/>
              </a:rPr>
              <a:t>thành </a:t>
            </a:r>
            <a:r>
              <a:rPr lang="vi-VN" sz="2800" dirty="0" smtClean="0">
                <a:latin typeface="Times New Roman" pitchFamily="18" charset="0"/>
                <a:cs typeface="Times New Roman" pitchFamily="18" charset="0"/>
              </a:rPr>
              <a:t>giải </a:t>
            </a:r>
            <a:r>
              <a:rPr lang="vi-VN" sz="2800" dirty="0">
                <a:latin typeface="Times New Roman" pitchFamily="18" charset="0"/>
                <a:cs typeface="Times New Roman" pitchFamily="18" charset="0"/>
              </a:rPr>
              <a:t>pháp. </a:t>
            </a:r>
            <a:endParaRPr lang="en-US" sz="24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3D057600-3AC7-4A07-839A-DDB84584059E}" type="slidenum">
              <a:rPr lang="en-US" smtClean="0"/>
              <a:t>13</a:t>
            </a:fld>
            <a:endParaRPr lang="en-US"/>
          </a:p>
        </p:txBody>
      </p:sp>
    </p:spTree>
    <p:extLst>
      <p:ext uri="{BB962C8B-B14F-4D97-AF65-F5344CB8AC3E}">
        <p14:creationId xmlns:p14="http://schemas.microsoft.com/office/powerpoint/2010/main" val="3806775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79730"/>
            <a:ext cx="5334000" cy="1143000"/>
          </a:xfrm>
        </p:spPr>
        <p:txBody>
          <a:bodyPr>
            <a:normAutofit fontScale="90000"/>
          </a:bodyPr>
          <a:lstStyle/>
          <a:p>
            <a:pPr algn="l"/>
            <a:r>
              <a:rPr lang="en-US" sz="3600" b="1" dirty="0" smtClean="0">
                <a:solidFill>
                  <a:srgbClr val="FF0000"/>
                </a:solidFill>
                <a:latin typeface="Times New Roman" pitchFamily="18" charset="0"/>
                <a:cs typeface="Times New Roman" pitchFamily="18" charset="0"/>
              </a:rPr>
              <a:t>3. KỸ </a:t>
            </a:r>
            <a:r>
              <a:rPr lang="en-US" sz="3600" b="1" dirty="0">
                <a:solidFill>
                  <a:srgbClr val="FF0000"/>
                </a:solidFill>
                <a:latin typeface="Times New Roman" pitchFamily="18" charset="0"/>
                <a:cs typeface="Times New Roman" pitchFamily="18" charset="0"/>
              </a:rPr>
              <a:t>NĂNG TRA CỨU </a:t>
            </a: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    TÀI </a:t>
            </a:r>
            <a:r>
              <a:rPr lang="en-US" sz="3600" b="1" dirty="0">
                <a:solidFill>
                  <a:srgbClr val="FF0000"/>
                </a:solidFill>
                <a:latin typeface="Times New Roman" pitchFamily="18" charset="0"/>
                <a:cs typeface="Times New Roman" pitchFamily="18" charset="0"/>
              </a:rPr>
              <a:t>LIỆU THAM KHẢO</a:t>
            </a:r>
            <a:r>
              <a:rPr lang="en-US" sz="3000" dirty="0">
                <a:solidFill>
                  <a:srgbClr val="FF0000"/>
                </a:solidFill>
                <a:latin typeface="Times New Roman" pitchFamily="18" charset="0"/>
                <a:cs typeface="Times New Roman" pitchFamily="18" charset="0"/>
              </a:rPr>
              <a:t/>
            </a:r>
            <a:br>
              <a:rPr lang="en-US" sz="3000" dirty="0">
                <a:solidFill>
                  <a:srgbClr val="FF0000"/>
                </a:solidFill>
                <a:latin typeface="Times New Roman" pitchFamily="18" charset="0"/>
                <a:cs typeface="Times New Roman" pitchFamily="18" charset="0"/>
              </a:rPr>
            </a:br>
            <a:endParaRPr lang="en-US" sz="3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3581400"/>
          </a:xfrm>
        </p:spPr>
        <p:txBody>
          <a:bodyPr>
            <a:normAutofit/>
          </a:bodyPr>
          <a:lstStyle/>
          <a:p>
            <a:pPr algn="just">
              <a:buFont typeface="Wingdings" panose="05000000000000000000" pitchFamily="2" charset="2"/>
              <a:buChar char="q"/>
            </a:pPr>
            <a:r>
              <a:rPr lang="vi-VN" sz="2600" dirty="0" smtClean="0">
                <a:latin typeface="Times New Roman" pitchFamily="18" charset="0"/>
                <a:cs typeface="Times New Roman" pitchFamily="18" charset="0"/>
              </a:rPr>
              <a:t>Trường </a:t>
            </a:r>
            <a:r>
              <a:rPr lang="vi-VN" sz="2600" dirty="0">
                <a:latin typeface="Times New Roman" pitchFamily="18" charset="0"/>
                <a:cs typeface="Times New Roman" pitchFamily="18" charset="0"/>
              </a:rPr>
              <a:t>hợp chưa tìm thấy văn bản cần tìm hoặc nghi ngờ về hiệu lực của văn bản đó, </a:t>
            </a:r>
            <a:endParaRPr lang="vi-VN" sz="2600" dirty="0" smtClean="0">
              <a:latin typeface="Times New Roman" pitchFamily="18" charset="0"/>
              <a:cs typeface="Times New Roman" pitchFamily="18" charset="0"/>
            </a:endParaRPr>
          </a:p>
          <a:p>
            <a:pPr indent="373063" algn="just">
              <a:buFont typeface="Wingdings" panose="05000000000000000000" pitchFamily="2" charset="2"/>
              <a:buChar char="Ø"/>
            </a:pPr>
            <a:r>
              <a:rPr lang="vi-VN" sz="2600" dirty="0">
                <a:latin typeface="Times New Roman" pitchFamily="18" charset="0"/>
                <a:cs typeface="Times New Roman" pitchFamily="18" charset="0"/>
              </a:rPr>
              <a:t>H</a:t>
            </a:r>
            <a:r>
              <a:rPr lang="vi-VN" sz="2600" dirty="0" smtClean="0">
                <a:latin typeface="Times New Roman" pitchFamily="18" charset="0"/>
                <a:cs typeface="Times New Roman" pitchFamily="18" charset="0"/>
              </a:rPr>
              <a:t>òa </a:t>
            </a:r>
            <a:r>
              <a:rPr lang="vi-VN" sz="2600" dirty="0">
                <a:latin typeface="Times New Roman" pitchFamily="18" charset="0"/>
                <a:cs typeface="Times New Roman" pitchFamily="18" charset="0"/>
              </a:rPr>
              <a:t>giải viên có thể hẹn lại đối tượng và trả lời sau. </a:t>
            </a:r>
            <a:endParaRPr lang="vi-VN" sz="2600" dirty="0" smtClean="0">
              <a:latin typeface="Times New Roman" pitchFamily="18" charset="0"/>
              <a:cs typeface="Times New Roman" pitchFamily="18" charset="0"/>
            </a:endParaRPr>
          </a:p>
          <a:p>
            <a:pPr algn="just">
              <a:buFont typeface="Wingdings" panose="05000000000000000000" pitchFamily="2" charset="2"/>
              <a:buChar char="q"/>
            </a:pPr>
            <a:r>
              <a:rPr lang="vi-VN" sz="2600" dirty="0" smtClean="0">
                <a:latin typeface="Times New Roman" pitchFamily="18" charset="0"/>
                <a:cs typeface="Times New Roman" pitchFamily="18" charset="0"/>
              </a:rPr>
              <a:t>Trường </a:t>
            </a:r>
            <a:r>
              <a:rPr lang="vi-VN" sz="2600" dirty="0">
                <a:latin typeface="Times New Roman" pitchFamily="18" charset="0"/>
                <a:cs typeface="Times New Roman" pitchFamily="18" charset="0"/>
              </a:rPr>
              <a:t>hợp vụ việc hòa giải phức tạp, hòa giải viên chưa hiểu </a:t>
            </a:r>
            <a:r>
              <a:rPr lang="vi-VN" sz="2600" dirty="0" smtClean="0">
                <a:latin typeface="Times New Roman" pitchFamily="18" charset="0"/>
                <a:cs typeface="Times New Roman" pitchFamily="18" charset="0"/>
              </a:rPr>
              <a:t>sâu</a:t>
            </a:r>
          </a:p>
          <a:p>
            <a:pPr indent="98425" algn="just">
              <a:buFont typeface="Wingdings" panose="05000000000000000000" pitchFamily="2" charset="2"/>
              <a:buChar char="Ø"/>
            </a:pPr>
            <a:r>
              <a:rPr lang="vi-VN" sz="2600" dirty="0" smtClean="0">
                <a:latin typeface="Times New Roman" pitchFamily="18" charset="0"/>
                <a:cs typeface="Times New Roman" pitchFamily="18" charset="0"/>
              </a:rPr>
              <a:t> Nên </a:t>
            </a:r>
            <a:r>
              <a:rPr lang="vi-VN" sz="2600" dirty="0">
                <a:latin typeface="Times New Roman" pitchFamily="18" charset="0"/>
                <a:cs typeface="Times New Roman" pitchFamily="18" charset="0"/>
              </a:rPr>
              <a:t>gặp nhờ chuyên môn tư vấn cho mình trước khi tư vấn, hòa giải tranh chấp để tránh gây hậu quả, thiệt hại.</a:t>
            </a:r>
            <a:endParaRPr lang="en-US" sz="26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3D057600-3AC7-4A07-839A-DDB84584059E}" type="slidenum">
              <a:rPr lang="en-US" smtClean="0"/>
              <a:t>14</a:t>
            </a:fld>
            <a:endParaRPr lang="en-US"/>
          </a:p>
        </p:txBody>
      </p:sp>
    </p:spTree>
    <p:extLst>
      <p:ext uri="{BB962C8B-B14F-4D97-AF65-F5344CB8AC3E}">
        <p14:creationId xmlns:p14="http://schemas.microsoft.com/office/powerpoint/2010/main" val="352223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5867400" cy="1143000"/>
          </a:xfrm>
        </p:spPr>
        <p:txBody>
          <a:bodyPr>
            <a:normAutofit fontScale="90000"/>
          </a:bodyPr>
          <a:lstStyle/>
          <a:p>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4. KỸ </a:t>
            </a:r>
            <a:r>
              <a:rPr lang="en-US" sz="3600" b="1" dirty="0">
                <a:solidFill>
                  <a:srgbClr val="FF0000"/>
                </a:solidFill>
                <a:latin typeface="Times New Roman" pitchFamily="18" charset="0"/>
                <a:cs typeface="Times New Roman" pitchFamily="18" charset="0"/>
              </a:rPr>
              <a:t>NĂNG XEM XÉT, </a:t>
            </a: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    XÁC </a:t>
            </a:r>
            <a:r>
              <a:rPr lang="en-US" sz="3600" b="1" dirty="0">
                <a:solidFill>
                  <a:srgbClr val="FF0000"/>
                </a:solidFill>
                <a:latin typeface="Times New Roman" pitchFamily="18" charset="0"/>
                <a:cs typeface="Times New Roman" pitchFamily="18" charset="0"/>
              </a:rPr>
              <a:t>MINH VỤ VIỆC</a:t>
            </a:r>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2012950"/>
            <a:ext cx="8382000" cy="4343400"/>
          </a:xfrm>
        </p:spPr>
        <p:txBody>
          <a:bodyPr>
            <a:normAutofit/>
          </a:bodyPr>
          <a:lstStyle/>
          <a:p>
            <a:pPr algn="just">
              <a:buFont typeface="Wingdings" panose="05000000000000000000" pitchFamily="2" charset="2"/>
              <a:buChar char="q"/>
            </a:pPr>
            <a:r>
              <a:rPr lang="vi-VN" sz="2600" dirty="0" smtClean="0">
                <a:latin typeface="Times New Roman" pitchFamily="18" charset="0"/>
                <a:cs typeface="Times New Roman" pitchFamily="18" charset="0"/>
              </a:rPr>
              <a:t>Khi chưa </a:t>
            </a:r>
            <a:r>
              <a:rPr lang="vi-VN" sz="2600" dirty="0">
                <a:latin typeface="Times New Roman" pitchFamily="18" charset="0"/>
                <a:cs typeface="Times New Roman" pitchFamily="18" charset="0"/>
              </a:rPr>
              <a:t>đủ cơ sở để tư vấn, đưa ra những giải pháp, </a:t>
            </a:r>
            <a:endParaRPr lang="vi-VN" sz="2600" dirty="0" smtClean="0">
              <a:latin typeface="Times New Roman" pitchFamily="18" charset="0"/>
              <a:cs typeface="Times New Roman" pitchFamily="18" charset="0"/>
            </a:endParaRPr>
          </a:p>
          <a:p>
            <a:pPr algn="just">
              <a:buFont typeface="Wingdings" panose="05000000000000000000" pitchFamily="2" charset="2"/>
              <a:buChar char="Ø"/>
            </a:pPr>
            <a:r>
              <a:rPr lang="vi-VN" sz="2600" dirty="0">
                <a:latin typeface="Times New Roman" pitchFamily="18" charset="0"/>
                <a:cs typeface="Times New Roman" pitchFamily="18" charset="0"/>
              </a:rPr>
              <a:t>C</a:t>
            </a:r>
            <a:r>
              <a:rPr lang="vi-VN" sz="2600" dirty="0" smtClean="0">
                <a:latin typeface="Times New Roman" pitchFamily="18" charset="0"/>
                <a:cs typeface="Times New Roman" pitchFamily="18" charset="0"/>
              </a:rPr>
              <a:t>ần </a:t>
            </a:r>
            <a:r>
              <a:rPr lang="vi-VN" sz="2600" dirty="0">
                <a:latin typeface="Times New Roman" pitchFamily="18" charset="0"/>
                <a:cs typeface="Times New Roman" pitchFamily="18" charset="0"/>
              </a:rPr>
              <a:t>phải tiến hành xem xét, xác minh, thu thập tài liệu, chứng cứ, gặp gỡ, tiếp xúc với các cơ quan, tổ chức và những người có liên quan để tìm hiểu rõ bản chất vụ việc, tránh vội vàng đưa ra những kết luận phiến diện, chủ quan.</a:t>
            </a:r>
          </a:p>
          <a:p>
            <a:pPr marL="0" indent="0" algn="just">
              <a:buNone/>
            </a:pPr>
            <a:r>
              <a:rPr lang="vi-VN" sz="2600" b="1" i="1" dirty="0" smtClean="0">
                <a:latin typeface="Times New Roman" pitchFamily="18" charset="0"/>
                <a:cs typeface="Times New Roman" pitchFamily="18" charset="0"/>
              </a:rPr>
              <a:t>* Lưu ý:</a:t>
            </a:r>
            <a:r>
              <a:rPr lang="vi-VN" sz="2600" dirty="0" smtClean="0">
                <a:latin typeface="Times New Roman" pitchFamily="18" charset="0"/>
                <a:cs typeface="Times New Roman" pitchFamily="18" charset="0"/>
              </a:rPr>
              <a:t> Đối tượng thường chỉ </a:t>
            </a:r>
            <a:r>
              <a:rPr lang="vi-VN" sz="2600" dirty="0">
                <a:latin typeface="Times New Roman" pitchFamily="18" charset="0"/>
                <a:cs typeface="Times New Roman" pitchFamily="18" charset="0"/>
              </a:rPr>
              <a:t>đưa ra những thông tin có lợi cho bên tranh chấp mà họ có liên quan. Hòa giải viên cần khéo léo để nhận được những thông tin, tài liệu chính xác, trung thực.</a:t>
            </a:r>
          </a:p>
          <a:p>
            <a:pPr marL="0" indent="0">
              <a:buNone/>
            </a:pPr>
            <a:endParaRPr lang="en-US" dirty="0"/>
          </a:p>
        </p:txBody>
      </p:sp>
      <p:sp>
        <p:nvSpPr>
          <p:cNvPr id="6" name="Slide Number Placeholder 5"/>
          <p:cNvSpPr>
            <a:spLocks noGrp="1"/>
          </p:cNvSpPr>
          <p:nvPr>
            <p:ph type="sldNum" sz="quarter" idx="12"/>
          </p:nvPr>
        </p:nvSpPr>
        <p:spPr/>
        <p:txBody>
          <a:bodyPr/>
          <a:lstStyle/>
          <a:p>
            <a:fld id="{3D057600-3AC7-4A07-839A-DDB84584059E}" type="slidenum">
              <a:rPr lang="en-US" smtClean="0"/>
              <a:t>15</a:t>
            </a:fld>
            <a:endParaRPr lang="en-US"/>
          </a:p>
        </p:txBody>
      </p:sp>
    </p:spTree>
    <p:extLst>
      <p:ext uri="{BB962C8B-B14F-4D97-AF65-F5344CB8AC3E}">
        <p14:creationId xmlns:p14="http://schemas.microsoft.com/office/powerpoint/2010/main" val="1041201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1143000"/>
          </a:xfrm>
        </p:spPr>
        <p:txBody>
          <a:bodyPr>
            <a:noAutofit/>
          </a:bodyPr>
          <a:lstStyle/>
          <a:p>
            <a:r>
              <a:rPr lang="en-US" sz="2800" b="1" dirty="0" smtClean="0">
                <a:solidFill>
                  <a:srgbClr val="FF0000"/>
                </a:solidFill>
                <a:latin typeface="Times New Roman" pitchFamily="18" charset="0"/>
                <a:cs typeface="Times New Roman" pitchFamily="18" charset="0"/>
              </a:rPr>
              <a:t/>
            </a:r>
            <a:br>
              <a:rPr lang="en-US" sz="2800" b="1" dirty="0" smtClean="0">
                <a:solidFill>
                  <a:srgbClr val="FF0000"/>
                </a:solidFill>
                <a:latin typeface="Times New Roman" pitchFamily="18" charset="0"/>
                <a:cs typeface="Times New Roman" pitchFamily="18" charset="0"/>
              </a:rPr>
            </a:br>
            <a:r>
              <a:rPr lang="en-US" sz="2800" b="1" dirty="0" smtClean="0">
                <a:solidFill>
                  <a:srgbClr val="FF0000"/>
                </a:solidFill>
                <a:latin typeface="Times New Roman" pitchFamily="18" charset="0"/>
                <a:cs typeface="Times New Roman" pitchFamily="18" charset="0"/>
              </a:rPr>
              <a:t>5. </a:t>
            </a:r>
            <a:r>
              <a:rPr lang="vi-VN" sz="2800" b="1" dirty="0" smtClean="0">
                <a:solidFill>
                  <a:srgbClr val="FF0000"/>
                </a:solidFill>
                <a:latin typeface="Times New Roman" pitchFamily="18" charset="0"/>
                <a:cs typeface="Times New Roman" pitchFamily="18" charset="0"/>
              </a:rPr>
              <a:t>KỸ </a:t>
            </a:r>
            <a:r>
              <a:rPr lang="vi-VN" sz="2800" b="1" dirty="0">
                <a:solidFill>
                  <a:srgbClr val="FF0000"/>
                </a:solidFill>
                <a:latin typeface="Times New Roman" pitchFamily="18" charset="0"/>
                <a:cs typeface="Times New Roman" pitchFamily="18" charset="0"/>
              </a:rPr>
              <a:t>NĂNG GIẢI THÍCH, THUYẾT PHỤC, </a:t>
            </a:r>
            <a:r>
              <a:rPr lang="en-US" sz="2800" b="1" dirty="0" smtClean="0">
                <a:solidFill>
                  <a:srgbClr val="FF0000"/>
                </a:solidFill>
                <a:latin typeface="Times New Roman" pitchFamily="18" charset="0"/>
                <a:cs typeface="Times New Roman" pitchFamily="18" charset="0"/>
              </a:rPr>
              <a:t/>
            </a:r>
            <a:br>
              <a:rPr lang="en-US" sz="2800" b="1" dirty="0" smtClean="0">
                <a:solidFill>
                  <a:srgbClr val="FF0000"/>
                </a:solidFill>
                <a:latin typeface="Times New Roman" pitchFamily="18" charset="0"/>
                <a:cs typeface="Times New Roman" pitchFamily="18" charset="0"/>
              </a:rPr>
            </a:br>
            <a:r>
              <a:rPr lang="vi-VN" sz="2800" b="1" dirty="0" smtClean="0">
                <a:solidFill>
                  <a:srgbClr val="FF0000"/>
                </a:solidFill>
                <a:latin typeface="Times New Roman" pitchFamily="18" charset="0"/>
                <a:cs typeface="Times New Roman" pitchFamily="18" charset="0"/>
              </a:rPr>
              <a:t>CẢM </a:t>
            </a:r>
            <a:r>
              <a:rPr lang="vi-VN" sz="2800" b="1" dirty="0">
                <a:solidFill>
                  <a:srgbClr val="FF0000"/>
                </a:solidFill>
                <a:latin typeface="Times New Roman" pitchFamily="18" charset="0"/>
                <a:cs typeface="Times New Roman" pitchFamily="18" charset="0"/>
              </a:rPr>
              <a:t>HÓA, HƯỚNG DẪN CÁC BÊN TỰ NGUYỆN GIẢI QUYẾT TRANH CHẤP</a:t>
            </a:r>
            <a:r>
              <a:rPr lang="vi-VN" sz="2800" b="1" dirty="0">
                <a:solidFill>
                  <a:srgbClr val="FF0000"/>
                </a:solidFill>
              </a:rPr>
              <a:t/>
            </a:r>
            <a:br>
              <a:rPr lang="vi-VN" sz="2800" b="1" dirty="0">
                <a:solidFill>
                  <a:srgbClr val="FF0000"/>
                </a:solidFill>
              </a:rPr>
            </a:br>
            <a:endParaRPr lang="en-US" sz="2800" b="1" dirty="0">
              <a:solidFill>
                <a:srgbClr val="FF0000"/>
              </a:solidFill>
            </a:endParaRPr>
          </a:p>
        </p:txBody>
      </p:sp>
      <p:sp>
        <p:nvSpPr>
          <p:cNvPr id="3" name="Content Placeholder 2"/>
          <p:cNvSpPr>
            <a:spLocks noGrp="1"/>
          </p:cNvSpPr>
          <p:nvPr>
            <p:ph idx="1"/>
          </p:nvPr>
        </p:nvSpPr>
        <p:spPr>
          <a:xfrm>
            <a:off x="228600" y="1752600"/>
            <a:ext cx="8534400" cy="4572000"/>
          </a:xfrm>
          <a:ln>
            <a:noFill/>
          </a:ln>
        </p:spPr>
        <p:txBody>
          <a:bodyPr>
            <a:normAutofit/>
          </a:bodyPr>
          <a:lstStyle/>
          <a:p>
            <a:pPr marL="0" indent="0" algn="just">
              <a:spcBef>
                <a:spcPts val="0"/>
              </a:spcBef>
              <a:buNone/>
            </a:pPr>
            <a:endParaRPr lang="vi-VN" sz="2600" dirty="0" smtClean="0">
              <a:latin typeface="Times New Roman" pitchFamily="18" charset="0"/>
              <a:cs typeface="Times New Roman" pitchFamily="18" charset="0"/>
            </a:endParaRPr>
          </a:p>
          <a:p>
            <a:pPr marL="0" indent="0" algn="just">
              <a:spcBef>
                <a:spcPts val="0"/>
              </a:spcBef>
              <a:buNone/>
            </a:pPr>
            <a:r>
              <a:rPr lang="vi-VN" sz="2600" dirty="0">
                <a:latin typeface="Times New Roman" pitchFamily="18" charset="0"/>
                <a:cs typeface="Times New Roman" pitchFamily="18" charset="0"/>
              </a:rPr>
              <a:t>	</a:t>
            </a:r>
            <a:r>
              <a:rPr lang="vi-VN" sz="2600" b="1" dirty="0" smtClean="0">
                <a:solidFill>
                  <a:srgbClr val="FFC000"/>
                </a:solidFill>
                <a:latin typeface="Times New Roman" pitchFamily="18" charset="0"/>
                <a:cs typeface="Times New Roman" pitchFamily="18" charset="0"/>
              </a:rPr>
              <a:t>Hòa </a:t>
            </a:r>
            <a:r>
              <a:rPr lang="vi-VN" sz="2600" b="1" dirty="0">
                <a:solidFill>
                  <a:srgbClr val="FFC000"/>
                </a:solidFill>
                <a:latin typeface="Times New Roman" pitchFamily="18" charset="0"/>
                <a:cs typeface="Times New Roman" pitchFamily="18" charset="0"/>
              </a:rPr>
              <a:t>giải viên cần giúp đối tượng hiểu rõ: </a:t>
            </a:r>
            <a:endParaRPr lang="vi-VN" sz="2600" b="1" dirty="0" smtClean="0">
              <a:solidFill>
                <a:srgbClr val="FFC000"/>
              </a:solidFill>
              <a:latin typeface="Times New Roman" pitchFamily="18" charset="0"/>
              <a:cs typeface="Times New Roman" pitchFamily="18" charset="0"/>
            </a:endParaRPr>
          </a:p>
          <a:p>
            <a:pPr indent="373063" algn="just">
              <a:spcBef>
                <a:spcPts val="0"/>
              </a:spcBef>
              <a:buFont typeface="Courier New" panose="02070309020205020404" pitchFamily="49" charset="0"/>
              <a:buChar char="o"/>
            </a:pPr>
            <a:r>
              <a:rPr lang="vi-VN" sz="2600" dirty="0">
                <a:latin typeface="Times New Roman" pitchFamily="18" charset="0"/>
                <a:cs typeface="Times New Roman" pitchFamily="18" charset="0"/>
              </a:rPr>
              <a:t>H</a:t>
            </a:r>
            <a:r>
              <a:rPr lang="vi-VN" sz="2600" dirty="0" smtClean="0">
                <a:latin typeface="Times New Roman" pitchFamily="18" charset="0"/>
                <a:cs typeface="Times New Roman" pitchFamily="18" charset="0"/>
              </a:rPr>
              <a:t>ành </a:t>
            </a:r>
            <a:r>
              <a:rPr lang="vi-VN" sz="2600" dirty="0">
                <a:latin typeface="Times New Roman" pitchFamily="18" charset="0"/>
                <a:cs typeface="Times New Roman" pitchFamily="18" charset="0"/>
              </a:rPr>
              <a:t>vi nào các bên được </a:t>
            </a:r>
            <a:r>
              <a:rPr lang="vi-VN" sz="2600" dirty="0" smtClean="0">
                <a:latin typeface="Times New Roman" pitchFamily="18" charset="0"/>
                <a:cs typeface="Times New Roman" pitchFamily="18" charset="0"/>
              </a:rPr>
              <a:t>làm;</a:t>
            </a:r>
          </a:p>
          <a:p>
            <a:pPr indent="373063" algn="just">
              <a:spcBef>
                <a:spcPts val="0"/>
              </a:spcBef>
              <a:buFont typeface="Courier New" panose="02070309020205020404" pitchFamily="49" charset="0"/>
              <a:buChar char="o"/>
            </a:pPr>
            <a:r>
              <a:rPr lang="vi-VN" sz="2600" dirty="0">
                <a:latin typeface="Times New Roman" pitchFamily="18" charset="0"/>
                <a:cs typeface="Times New Roman" pitchFamily="18" charset="0"/>
              </a:rPr>
              <a:t>N</a:t>
            </a:r>
            <a:r>
              <a:rPr lang="vi-VN" sz="2600" dirty="0" smtClean="0">
                <a:latin typeface="Times New Roman" pitchFamily="18" charset="0"/>
                <a:cs typeface="Times New Roman" pitchFamily="18" charset="0"/>
              </a:rPr>
              <a:t>hững </a:t>
            </a:r>
            <a:r>
              <a:rPr lang="vi-VN" sz="2600" dirty="0">
                <a:latin typeface="Times New Roman" pitchFamily="18" charset="0"/>
                <a:cs typeface="Times New Roman" pitchFamily="18" charset="0"/>
              </a:rPr>
              <a:t>hành vi nào pháp luật ngăn cấm; </a:t>
            </a:r>
            <a:endParaRPr lang="vi-VN" sz="2600" dirty="0" smtClean="0">
              <a:latin typeface="Times New Roman" pitchFamily="18" charset="0"/>
              <a:cs typeface="Times New Roman" pitchFamily="18" charset="0"/>
            </a:endParaRPr>
          </a:p>
          <a:p>
            <a:pPr indent="373063" algn="just">
              <a:spcBef>
                <a:spcPts val="0"/>
              </a:spcBef>
              <a:buFont typeface="Courier New" panose="02070309020205020404" pitchFamily="49" charset="0"/>
              <a:buChar char="o"/>
            </a:pPr>
            <a:r>
              <a:rPr lang="vi-VN" sz="2600" dirty="0">
                <a:latin typeface="Times New Roman" pitchFamily="18" charset="0"/>
                <a:cs typeface="Times New Roman" pitchFamily="18" charset="0"/>
              </a:rPr>
              <a:t>H</a:t>
            </a:r>
            <a:r>
              <a:rPr lang="vi-VN" sz="2600" dirty="0" smtClean="0">
                <a:latin typeface="Times New Roman" pitchFamily="18" charset="0"/>
                <a:cs typeface="Times New Roman" pitchFamily="18" charset="0"/>
              </a:rPr>
              <a:t>ành </a:t>
            </a:r>
            <a:r>
              <a:rPr lang="vi-VN" sz="2600" dirty="0">
                <a:latin typeface="Times New Roman" pitchFamily="18" charset="0"/>
                <a:cs typeface="Times New Roman" pitchFamily="18" charset="0"/>
              </a:rPr>
              <a:t>vi nào phù hợp và không phù hợp với pháp luật, </a:t>
            </a:r>
            <a:r>
              <a:rPr lang="vi-VN" sz="2600" dirty="0" smtClean="0">
                <a:latin typeface="Times New Roman" pitchFamily="18" charset="0"/>
                <a:cs typeface="Times New Roman" pitchFamily="18" charset="0"/>
              </a:rPr>
              <a:t>đạo </a:t>
            </a:r>
            <a:r>
              <a:rPr lang="vi-VN" sz="2600" dirty="0">
                <a:latin typeface="Times New Roman" pitchFamily="18" charset="0"/>
                <a:cs typeface="Times New Roman" pitchFamily="18" charset="0"/>
              </a:rPr>
              <a:t>đức xã </a:t>
            </a:r>
            <a:r>
              <a:rPr lang="vi-VN" sz="2600" dirty="0" smtClean="0">
                <a:latin typeface="Times New Roman" pitchFamily="18" charset="0"/>
                <a:cs typeface="Times New Roman" pitchFamily="18" charset="0"/>
              </a:rPr>
              <a:t>hội;</a:t>
            </a:r>
          </a:p>
          <a:p>
            <a:pPr indent="373063" algn="just">
              <a:spcBef>
                <a:spcPts val="0"/>
              </a:spcBef>
              <a:buFont typeface="Courier New" panose="02070309020205020404" pitchFamily="49" charset="0"/>
              <a:buChar char="o"/>
            </a:pPr>
            <a:r>
              <a:rPr lang="vi-VN" sz="2600" dirty="0">
                <a:latin typeface="Times New Roman" pitchFamily="18" charset="0"/>
                <a:cs typeface="Times New Roman" pitchFamily="18" charset="0"/>
              </a:rPr>
              <a:t>H</a:t>
            </a:r>
            <a:r>
              <a:rPr lang="vi-VN" sz="2600" dirty="0" smtClean="0">
                <a:latin typeface="Times New Roman" pitchFamily="18" charset="0"/>
                <a:cs typeface="Times New Roman" pitchFamily="18" charset="0"/>
              </a:rPr>
              <a:t>ậu </a:t>
            </a:r>
            <a:r>
              <a:rPr lang="vi-VN" sz="2600" dirty="0">
                <a:latin typeface="Times New Roman" pitchFamily="18" charset="0"/>
                <a:cs typeface="Times New Roman" pitchFamily="18" charset="0"/>
              </a:rPr>
              <a:t>quả pháp lý mà các bên phải gánh chịu nếu tiếp tục tranh </a:t>
            </a:r>
            <a:r>
              <a:rPr lang="vi-VN" sz="2600" dirty="0" smtClean="0">
                <a:latin typeface="Times New Roman" pitchFamily="18" charset="0"/>
                <a:cs typeface="Times New Roman" pitchFamily="18" charset="0"/>
              </a:rPr>
              <a:t>chấp;</a:t>
            </a:r>
          </a:p>
          <a:p>
            <a:pPr indent="373063" algn="just">
              <a:spcBef>
                <a:spcPts val="0"/>
              </a:spcBef>
              <a:buFont typeface="Courier New" panose="02070309020205020404" pitchFamily="49" charset="0"/>
              <a:buChar char="o"/>
            </a:pPr>
            <a:r>
              <a:rPr lang="vi-VN" sz="2600" dirty="0" smtClean="0">
                <a:latin typeface="Times New Roman" pitchFamily="18" charset="0"/>
                <a:cs typeface="Times New Roman" pitchFamily="18" charset="0"/>
              </a:rPr>
              <a:t>Đưa </a:t>
            </a:r>
            <a:r>
              <a:rPr lang="vi-VN" sz="2600" dirty="0">
                <a:latin typeface="Times New Roman" pitchFamily="18" charset="0"/>
                <a:cs typeface="Times New Roman" pitchFamily="18" charset="0"/>
              </a:rPr>
              <a:t>ra định hướng giải quyết tranh chấp để các bên tự lựa chọn và quyết định.</a:t>
            </a:r>
          </a:p>
          <a:p>
            <a:pPr marL="0" indent="0" algn="just">
              <a:buNone/>
            </a:pPr>
            <a:endParaRPr lang="en-US" sz="24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3D057600-3AC7-4A07-839A-DDB84584059E}" type="slidenum">
              <a:rPr lang="en-US" smtClean="0"/>
              <a:t>16</a:t>
            </a:fld>
            <a:endParaRPr lang="en-US"/>
          </a:p>
        </p:txBody>
      </p:sp>
    </p:spTree>
    <p:extLst>
      <p:ext uri="{BB962C8B-B14F-4D97-AF65-F5344CB8AC3E}">
        <p14:creationId xmlns:p14="http://schemas.microsoft.com/office/powerpoint/2010/main" val="3056008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4525963"/>
          </a:xfrm>
        </p:spPr>
        <p:txBody>
          <a:bodyPr>
            <a:noAutofit/>
          </a:bodyPr>
          <a:lstStyle/>
          <a:p>
            <a:pPr marL="0" indent="0" algn="ctr">
              <a:buNone/>
            </a:pPr>
            <a:r>
              <a:rPr lang="vi-VN" sz="54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PHẦN II</a:t>
            </a:r>
          </a:p>
          <a:p>
            <a:pPr marL="0" indent="0" algn="ctr">
              <a:buNone/>
            </a:pPr>
            <a:r>
              <a:rPr lang="vi-VN" sz="54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KỸ NĂNG CƠ BẢN </a:t>
            </a:r>
            <a:r>
              <a:rPr lang="vi-VN" sz="54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CỦA </a:t>
            </a:r>
            <a:r>
              <a:rPr lang="en-US" sz="54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
            </a:r>
            <a:br>
              <a:rPr lang="en-US" sz="54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br>
            <a:r>
              <a:rPr lang="vi-VN" sz="54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HÒA GIẢI VIÊN TRONG GIẢI </a:t>
            </a:r>
            <a:r>
              <a:rPr lang="vi-VN" sz="54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QUYẾT</a:t>
            </a:r>
            <a:r>
              <a:rPr lang="en-US" sz="54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 </a:t>
            </a:r>
            <a:r>
              <a:rPr lang="vi-VN" sz="54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TRANH CHẤP</a:t>
            </a:r>
            <a:endParaRPr lang="en-US" sz="54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D057600-3AC7-4A07-839A-DDB84584059E}" type="slidenum">
              <a:rPr lang="en-US" smtClean="0"/>
              <a:t>17</a:t>
            </a:fld>
            <a:endParaRPr lang="en-US" dirty="0"/>
          </a:p>
        </p:txBody>
      </p:sp>
    </p:spTree>
    <p:extLst>
      <p:ext uri="{BB962C8B-B14F-4D97-AF65-F5344CB8AC3E}">
        <p14:creationId xmlns:p14="http://schemas.microsoft.com/office/powerpoint/2010/main" val="2319020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315200" cy="1143000"/>
          </a:xfrm>
        </p:spPr>
        <p:txBody>
          <a:bodyPr>
            <a:normAutofit fontScale="90000"/>
          </a:bodyPr>
          <a:lstStyle/>
          <a:p>
            <a:r>
              <a:rPr lang="en-US" sz="3600" dirty="0" smtClean="0"/>
              <a:t/>
            </a:r>
            <a:br>
              <a:rPr lang="en-US" sz="3600" dirty="0" smtClean="0"/>
            </a:br>
            <a:r>
              <a:rPr lang="en-US" sz="3300" b="1" dirty="0" smtClean="0">
                <a:solidFill>
                  <a:srgbClr val="FF0000"/>
                </a:solidFill>
                <a:latin typeface="Times New Roman" pitchFamily="18" charset="0"/>
                <a:cs typeface="Times New Roman" pitchFamily="18" charset="0"/>
              </a:rPr>
              <a:t>PHẦN II. </a:t>
            </a:r>
            <a:r>
              <a:rPr lang="vi-VN" sz="3300" b="1" dirty="0" smtClean="0">
                <a:solidFill>
                  <a:srgbClr val="FF0000"/>
                </a:solidFill>
                <a:latin typeface="Times New Roman" pitchFamily="18" charset="0"/>
                <a:cs typeface="Times New Roman" pitchFamily="18" charset="0"/>
              </a:rPr>
              <a:t>KỸ </a:t>
            </a:r>
            <a:r>
              <a:rPr lang="vi-VN" sz="3300" b="1" dirty="0">
                <a:solidFill>
                  <a:srgbClr val="FF0000"/>
                </a:solidFill>
                <a:latin typeface="Times New Roman" pitchFamily="18" charset="0"/>
                <a:cs typeface="Times New Roman" pitchFamily="18" charset="0"/>
              </a:rPr>
              <a:t>NĂNG CƠ BẢN CỦA </a:t>
            </a:r>
            <a:r>
              <a:rPr lang="en-US" sz="3300" b="1" dirty="0" smtClean="0">
                <a:solidFill>
                  <a:srgbClr val="FF0000"/>
                </a:solidFill>
                <a:latin typeface="Times New Roman" pitchFamily="18" charset="0"/>
                <a:cs typeface="Times New Roman" pitchFamily="18" charset="0"/>
              </a:rPr>
              <a:t/>
            </a:r>
            <a:br>
              <a:rPr lang="en-US" sz="3300" b="1" dirty="0" smtClean="0">
                <a:solidFill>
                  <a:srgbClr val="FF0000"/>
                </a:solidFill>
                <a:latin typeface="Times New Roman" pitchFamily="18" charset="0"/>
                <a:cs typeface="Times New Roman" pitchFamily="18" charset="0"/>
              </a:rPr>
            </a:br>
            <a:r>
              <a:rPr lang="vi-VN" sz="3300" b="1" dirty="0" smtClean="0">
                <a:solidFill>
                  <a:srgbClr val="FF0000"/>
                </a:solidFill>
                <a:latin typeface="Times New Roman" pitchFamily="18" charset="0"/>
                <a:cs typeface="Times New Roman" pitchFamily="18" charset="0"/>
              </a:rPr>
              <a:t>HÒA </a:t>
            </a:r>
            <a:r>
              <a:rPr lang="vi-VN" sz="3300" b="1" dirty="0">
                <a:solidFill>
                  <a:srgbClr val="FF0000"/>
                </a:solidFill>
                <a:latin typeface="Times New Roman" pitchFamily="18" charset="0"/>
                <a:cs typeface="Times New Roman" pitchFamily="18" charset="0"/>
              </a:rPr>
              <a:t>GIẢI VIÊN TRONG GIẢI QUYẾT </a:t>
            </a:r>
            <a:r>
              <a:rPr lang="en-US" sz="3300" b="1" dirty="0" smtClean="0">
                <a:solidFill>
                  <a:srgbClr val="FF0000"/>
                </a:solidFill>
                <a:latin typeface="Times New Roman" pitchFamily="18" charset="0"/>
                <a:cs typeface="Times New Roman" pitchFamily="18" charset="0"/>
              </a:rPr>
              <a:t/>
            </a:r>
            <a:br>
              <a:rPr lang="en-US" sz="3300" b="1" dirty="0" smtClean="0">
                <a:solidFill>
                  <a:srgbClr val="FF0000"/>
                </a:solidFill>
                <a:latin typeface="Times New Roman" pitchFamily="18" charset="0"/>
                <a:cs typeface="Times New Roman" pitchFamily="18" charset="0"/>
              </a:rPr>
            </a:br>
            <a:r>
              <a:rPr lang="vi-VN" sz="3300" b="1" dirty="0" smtClean="0">
                <a:solidFill>
                  <a:srgbClr val="FF0000"/>
                </a:solidFill>
                <a:latin typeface="Times New Roman" pitchFamily="18" charset="0"/>
                <a:cs typeface="Times New Roman" pitchFamily="18" charset="0"/>
              </a:rPr>
              <a:t>TRANH CHẤP</a:t>
            </a:r>
            <a:endParaRPr lang="en-US" sz="3300" b="1" dirty="0">
              <a:solidFill>
                <a:srgbClr val="FF0000"/>
              </a:solidFill>
              <a:latin typeface="Times New Roman" pitchFamily="18" charset="0"/>
              <a:cs typeface="Times New Roman" pitchFamily="18" charset="0"/>
            </a:endParaRPr>
          </a:p>
        </p:txBody>
      </p:sp>
      <p:grpSp>
        <p:nvGrpSpPr>
          <p:cNvPr id="6" name="Group 5"/>
          <p:cNvGrpSpPr/>
          <p:nvPr/>
        </p:nvGrpSpPr>
        <p:grpSpPr>
          <a:xfrm>
            <a:off x="457201" y="2004770"/>
            <a:ext cx="8229599" cy="4518902"/>
            <a:chOff x="457200" y="1603730"/>
            <a:chExt cx="8229599" cy="4518902"/>
          </a:xfrm>
        </p:grpSpPr>
        <p:sp>
          <p:nvSpPr>
            <p:cNvPr id="7" name="Freeform 6"/>
            <p:cNvSpPr/>
            <p:nvPr/>
          </p:nvSpPr>
          <p:spPr>
            <a:xfrm>
              <a:off x="457200" y="1603730"/>
              <a:ext cx="867845" cy="1239778"/>
            </a:xfrm>
            <a:custGeom>
              <a:avLst/>
              <a:gdLst>
                <a:gd name="connsiteX0" fmla="*/ 0 w 1239777"/>
                <a:gd name="connsiteY0" fmla="*/ 0 h 867844"/>
                <a:gd name="connsiteX1" fmla="*/ 805855 w 1239777"/>
                <a:gd name="connsiteY1" fmla="*/ 0 h 867844"/>
                <a:gd name="connsiteX2" fmla="*/ 1239777 w 1239777"/>
                <a:gd name="connsiteY2" fmla="*/ 433922 h 867844"/>
                <a:gd name="connsiteX3" fmla="*/ 805855 w 1239777"/>
                <a:gd name="connsiteY3" fmla="*/ 867844 h 867844"/>
                <a:gd name="connsiteX4" fmla="*/ 0 w 1239777"/>
                <a:gd name="connsiteY4" fmla="*/ 867844 h 867844"/>
                <a:gd name="connsiteX5" fmla="*/ 433922 w 1239777"/>
                <a:gd name="connsiteY5" fmla="*/ 433922 h 867844"/>
                <a:gd name="connsiteX6" fmla="*/ 0 w 1239777"/>
                <a:gd name="connsiteY6" fmla="*/ 0 h 86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77" h="867844">
                  <a:moveTo>
                    <a:pt x="1239776" y="0"/>
                  </a:moveTo>
                  <a:lnTo>
                    <a:pt x="1239776" y="564098"/>
                  </a:lnTo>
                  <a:lnTo>
                    <a:pt x="619889" y="867844"/>
                  </a:lnTo>
                  <a:lnTo>
                    <a:pt x="1" y="564098"/>
                  </a:lnTo>
                  <a:lnTo>
                    <a:pt x="1" y="0"/>
                  </a:lnTo>
                  <a:lnTo>
                    <a:pt x="619889" y="303746"/>
                  </a:lnTo>
                  <a:lnTo>
                    <a:pt x="1239776" y="0"/>
                  </a:lnTo>
                  <a:close/>
                </a:path>
              </a:pathLst>
            </a:custGeom>
            <a:solidFill>
              <a:srgbClr val="FD73F6"/>
            </a:solidFill>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5241" tIns="449162" rIns="15240" bIns="449163" numCol="1" spcCol="1270" anchor="ctr" anchorCtr="0">
              <a:noAutofit/>
            </a:bodyPr>
            <a:lstStyle/>
            <a:p>
              <a:pPr lvl="0" algn="ctr" defTabSz="1066800">
                <a:lnSpc>
                  <a:spcPct val="90000"/>
                </a:lnSpc>
                <a:spcBef>
                  <a:spcPct val="0"/>
                </a:spcBef>
                <a:spcAft>
                  <a:spcPct val="35000"/>
                </a:spcAft>
              </a:pPr>
              <a:r>
                <a:rPr lang="en-US" sz="2800" b="1" kern="1200" dirty="0" smtClean="0">
                  <a:latin typeface="Times New Roman" pitchFamily="18" charset="0"/>
                  <a:cs typeface="Times New Roman" pitchFamily="18" charset="0"/>
                </a:rPr>
                <a:t>1</a:t>
              </a:r>
              <a:endParaRPr lang="en-US" sz="2800" b="1" kern="1200" dirty="0">
                <a:latin typeface="Times New Roman" pitchFamily="18" charset="0"/>
                <a:cs typeface="Times New Roman" pitchFamily="18" charset="0"/>
              </a:endParaRPr>
            </a:p>
          </p:txBody>
        </p:sp>
        <p:sp>
          <p:nvSpPr>
            <p:cNvPr id="8" name="Freeform 7"/>
            <p:cNvSpPr/>
            <p:nvPr/>
          </p:nvSpPr>
          <p:spPr>
            <a:xfrm>
              <a:off x="1325044" y="1603731"/>
              <a:ext cx="7361755" cy="805855"/>
            </a:xfrm>
            <a:custGeom>
              <a:avLst/>
              <a:gdLst>
                <a:gd name="connsiteX0" fmla="*/ 134312 w 805855"/>
                <a:gd name="connsiteY0" fmla="*/ 0 h 7361755"/>
                <a:gd name="connsiteX1" fmla="*/ 671543 w 805855"/>
                <a:gd name="connsiteY1" fmla="*/ 0 h 7361755"/>
                <a:gd name="connsiteX2" fmla="*/ 805855 w 805855"/>
                <a:gd name="connsiteY2" fmla="*/ 134312 h 7361755"/>
                <a:gd name="connsiteX3" fmla="*/ 805855 w 805855"/>
                <a:gd name="connsiteY3" fmla="*/ 7361755 h 7361755"/>
                <a:gd name="connsiteX4" fmla="*/ 805855 w 805855"/>
                <a:gd name="connsiteY4" fmla="*/ 7361755 h 7361755"/>
                <a:gd name="connsiteX5" fmla="*/ 0 w 805855"/>
                <a:gd name="connsiteY5" fmla="*/ 7361755 h 7361755"/>
                <a:gd name="connsiteX6" fmla="*/ 0 w 805855"/>
                <a:gd name="connsiteY6" fmla="*/ 7361755 h 7361755"/>
                <a:gd name="connsiteX7" fmla="*/ 0 w 805855"/>
                <a:gd name="connsiteY7" fmla="*/ 134312 h 7361755"/>
                <a:gd name="connsiteX8" fmla="*/ 134312 w 805855"/>
                <a:gd name="connsiteY8" fmla="*/ 0 h 73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855" h="7361755">
                  <a:moveTo>
                    <a:pt x="805855" y="1226988"/>
                  </a:moveTo>
                  <a:lnTo>
                    <a:pt x="805855" y="6134767"/>
                  </a:lnTo>
                  <a:cubicBezTo>
                    <a:pt x="805855" y="6812407"/>
                    <a:pt x="799272" y="7361750"/>
                    <a:pt x="791153" y="7361750"/>
                  </a:cubicBezTo>
                  <a:lnTo>
                    <a:pt x="0" y="7361750"/>
                  </a:lnTo>
                  <a:lnTo>
                    <a:pt x="0" y="7361750"/>
                  </a:lnTo>
                  <a:lnTo>
                    <a:pt x="0" y="5"/>
                  </a:lnTo>
                  <a:lnTo>
                    <a:pt x="0" y="5"/>
                  </a:lnTo>
                  <a:lnTo>
                    <a:pt x="791153" y="5"/>
                  </a:lnTo>
                  <a:cubicBezTo>
                    <a:pt x="799272" y="5"/>
                    <a:pt x="805855" y="549348"/>
                    <a:pt x="805855" y="1226988"/>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53943" rIns="53943" bIns="53945" numCol="1" spcCol="1270" anchor="ctr" anchorCtr="0">
              <a:noAutofit/>
            </a:bodyPr>
            <a:lstStyle/>
            <a:p>
              <a:pPr marL="0" lvl="1" algn="l" defTabSz="1022350">
                <a:lnSpc>
                  <a:spcPct val="90000"/>
                </a:lnSpc>
                <a:spcBef>
                  <a:spcPct val="0"/>
                </a:spcBef>
                <a:spcAft>
                  <a:spcPct val="15000"/>
                </a:spcAft>
              </a:pPr>
              <a:r>
                <a:rPr lang="en-US" sz="2600" b="1" dirty="0" smtClean="0">
                  <a:latin typeface="Times New Roman" pitchFamily="18" charset="0"/>
                  <a:cs typeface="Times New Roman" pitchFamily="18" charset="0"/>
                </a:rPr>
                <a:t>KỸ NĂNG CHUẨN BỊ HÒA GIẢI</a:t>
              </a:r>
              <a:endParaRPr lang="en-US" sz="2600" b="1" kern="1200" dirty="0">
                <a:latin typeface="Times New Roman" pitchFamily="18" charset="0"/>
                <a:cs typeface="Times New Roman" pitchFamily="18" charset="0"/>
              </a:endParaRPr>
            </a:p>
          </p:txBody>
        </p:sp>
        <p:sp>
          <p:nvSpPr>
            <p:cNvPr id="9" name="Freeform 8"/>
            <p:cNvSpPr/>
            <p:nvPr/>
          </p:nvSpPr>
          <p:spPr>
            <a:xfrm>
              <a:off x="457200" y="2696771"/>
              <a:ext cx="867845" cy="1239778"/>
            </a:xfrm>
            <a:custGeom>
              <a:avLst/>
              <a:gdLst>
                <a:gd name="connsiteX0" fmla="*/ 0 w 1239777"/>
                <a:gd name="connsiteY0" fmla="*/ 0 h 867844"/>
                <a:gd name="connsiteX1" fmla="*/ 805855 w 1239777"/>
                <a:gd name="connsiteY1" fmla="*/ 0 h 867844"/>
                <a:gd name="connsiteX2" fmla="*/ 1239777 w 1239777"/>
                <a:gd name="connsiteY2" fmla="*/ 433922 h 867844"/>
                <a:gd name="connsiteX3" fmla="*/ 805855 w 1239777"/>
                <a:gd name="connsiteY3" fmla="*/ 867844 h 867844"/>
                <a:gd name="connsiteX4" fmla="*/ 0 w 1239777"/>
                <a:gd name="connsiteY4" fmla="*/ 867844 h 867844"/>
                <a:gd name="connsiteX5" fmla="*/ 433922 w 1239777"/>
                <a:gd name="connsiteY5" fmla="*/ 433922 h 867844"/>
                <a:gd name="connsiteX6" fmla="*/ 0 w 1239777"/>
                <a:gd name="connsiteY6" fmla="*/ 0 h 86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77" h="867844">
                  <a:moveTo>
                    <a:pt x="1239776" y="0"/>
                  </a:moveTo>
                  <a:lnTo>
                    <a:pt x="1239776" y="564098"/>
                  </a:lnTo>
                  <a:lnTo>
                    <a:pt x="619889" y="867844"/>
                  </a:lnTo>
                  <a:lnTo>
                    <a:pt x="1" y="564098"/>
                  </a:lnTo>
                  <a:lnTo>
                    <a:pt x="1" y="0"/>
                  </a:lnTo>
                  <a:lnTo>
                    <a:pt x="619889" y="303746"/>
                  </a:lnTo>
                  <a:lnTo>
                    <a:pt x="1239776" y="0"/>
                  </a:lnTo>
                  <a:close/>
                </a:path>
              </a:pathLst>
            </a:custGeom>
            <a:solidFill>
              <a:srgbClr val="FD73F6"/>
            </a:solidFill>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5241" tIns="449162" rIns="15240" bIns="449163" numCol="1" spcCol="1270" anchor="ctr" anchorCtr="0">
              <a:noAutofit/>
            </a:bodyPr>
            <a:lstStyle/>
            <a:p>
              <a:pPr lvl="0" algn="ctr" defTabSz="1066800">
                <a:lnSpc>
                  <a:spcPct val="90000"/>
                </a:lnSpc>
                <a:spcBef>
                  <a:spcPct val="0"/>
                </a:spcBef>
                <a:spcAft>
                  <a:spcPct val="35000"/>
                </a:spcAft>
              </a:pPr>
              <a:r>
                <a:rPr lang="en-US" sz="2800" b="1" kern="1200" dirty="0" smtClean="0">
                  <a:latin typeface="Times New Roman" pitchFamily="18" charset="0"/>
                  <a:cs typeface="Times New Roman" pitchFamily="18" charset="0"/>
                </a:rPr>
                <a:t>2</a:t>
              </a:r>
              <a:endParaRPr lang="en-US" sz="2800" b="1" kern="1200" dirty="0">
                <a:latin typeface="Times New Roman" pitchFamily="18" charset="0"/>
                <a:cs typeface="Times New Roman" pitchFamily="18" charset="0"/>
              </a:endParaRPr>
            </a:p>
          </p:txBody>
        </p:sp>
        <p:sp>
          <p:nvSpPr>
            <p:cNvPr id="10" name="Freeform 9"/>
            <p:cNvSpPr/>
            <p:nvPr/>
          </p:nvSpPr>
          <p:spPr>
            <a:xfrm>
              <a:off x="1325044" y="2696772"/>
              <a:ext cx="7361755" cy="805855"/>
            </a:xfrm>
            <a:custGeom>
              <a:avLst/>
              <a:gdLst>
                <a:gd name="connsiteX0" fmla="*/ 134312 w 805855"/>
                <a:gd name="connsiteY0" fmla="*/ 0 h 7361755"/>
                <a:gd name="connsiteX1" fmla="*/ 671543 w 805855"/>
                <a:gd name="connsiteY1" fmla="*/ 0 h 7361755"/>
                <a:gd name="connsiteX2" fmla="*/ 805855 w 805855"/>
                <a:gd name="connsiteY2" fmla="*/ 134312 h 7361755"/>
                <a:gd name="connsiteX3" fmla="*/ 805855 w 805855"/>
                <a:gd name="connsiteY3" fmla="*/ 7361755 h 7361755"/>
                <a:gd name="connsiteX4" fmla="*/ 805855 w 805855"/>
                <a:gd name="connsiteY4" fmla="*/ 7361755 h 7361755"/>
                <a:gd name="connsiteX5" fmla="*/ 0 w 805855"/>
                <a:gd name="connsiteY5" fmla="*/ 7361755 h 7361755"/>
                <a:gd name="connsiteX6" fmla="*/ 0 w 805855"/>
                <a:gd name="connsiteY6" fmla="*/ 7361755 h 7361755"/>
                <a:gd name="connsiteX7" fmla="*/ 0 w 805855"/>
                <a:gd name="connsiteY7" fmla="*/ 134312 h 7361755"/>
                <a:gd name="connsiteX8" fmla="*/ 134312 w 805855"/>
                <a:gd name="connsiteY8" fmla="*/ 0 h 73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855" h="7361755">
                  <a:moveTo>
                    <a:pt x="805855" y="1226988"/>
                  </a:moveTo>
                  <a:lnTo>
                    <a:pt x="805855" y="6134767"/>
                  </a:lnTo>
                  <a:cubicBezTo>
                    <a:pt x="805855" y="6812407"/>
                    <a:pt x="799272" y="7361750"/>
                    <a:pt x="791153" y="7361750"/>
                  </a:cubicBezTo>
                  <a:lnTo>
                    <a:pt x="0" y="7361750"/>
                  </a:lnTo>
                  <a:lnTo>
                    <a:pt x="0" y="7361750"/>
                  </a:lnTo>
                  <a:lnTo>
                    <a:pt x="0" y="5"/>
                  </a:lnTo>
                  <a:lnTo>
                    <a:pt x="0" y="5"/>
                  </a:lnTo>
                  <a:lnTo>
                    <a:pt x="791153" y="5"/>
                  </a:lnTo>
                  <a:cubicBezTo>
                    <a:pt x="799272" y="5"/>
                    <a:pt x="805855" y="549348"/>
                    <a:pt x="805855" y="1226988"/>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4265" tIns="69183" rIns="69183" bIns="69185" numCol="1" spcCol="1270" anchor="ctr" anchorCtr="0">
              <a:noAutofit/>
            </a:bodyPr>
            <a:lstStyle/>
            <a:p>
              <a:pPr marL="0" lvl="1" algn="l" defTabSz="2089150">
                <a:lnSpc>
                  <a:spcPct val="90000"/>
                </a:lnSpc>
                <a:spcBef>
                  <a:spcPct val="0"/>
                </a:spcBef>
                <a:spcAft>
                  <a:spcPct val="15000"/>
                </a:spcAft>
              </a:pPr>
              <a:r>
                <a:rPr lang="en-US" sz="2600" b="1" kern="1200" dirty="0" smtClean="0">
                  <a:latin typeface="Times New Roman" pitchFamily="18" charset="0"/>
                  <a:cs typeface="Times New Roman" pitchFamily="18" charset="0"/>
                </a:rPr>
                <a:t>KỸ NĂNG TRONG KHI HÒA GIẢI</a:t>
              </a:r>
              <a:endParaRPr lang="en-US" sz="2600" b="1" kern="1200" dirty="0">
                <a:latin typeface="Times New Roman" pitchFamily="18" charset="0"/>
                <a:cs typeface="Times New Roman" pitchFamily="18" charset="0"/>
              </a:endParaRPr>
            </a:p>
          </p:txBody>
        </p:sp>
        <p:sp>
          <p:nvSpPr>
            <p:cNvPr id="11" name="Freeform 10"/>
            <p:cNvSpPr/>
            <p:nvPr/>
          </p:nvSpPr>
          <p:spPr>
            <a:xfrm>
              <a:off x="457200" y="3789812"/>
              <a:ext cx="867845" cy="1239778"/>
            </a:xfrm>
            <a:custGeom>
              <a:avLst/>
              <a:gdLst>
                <a:gd name="connsiteX0" fmla="*/ 0 w 1239777"/>
                <a:gd name="connsiteY0" fmla="*/ 0 h 867844"/>
                <a:gd name="connsiteX1" fmla="*/ 805855 w 1239777"/>
                <a:gd name="connsiteY1" fmla="*/ 0 h 867844"/>
                <a:gd name="connsiteX2" fmla="*/ 1239777 w 1239777"/>
                <a:gd name="connsiteY2" fmla="*/ 433922 h 867844"/>
                <a:gd name="connsiteX3" fmla="*/ 805855 w 1239777"/>
                <a:gd name="connsiteY3" fmla="*/ 867844 h 867844"/>
                <a:gd name="connsiteX4" fmla="*/ 0 w 1239777"/>
                <a:gd name="connsiteY4" fmla="*/ 867844 h 867844"/>
                <a:gd name="connsiteX5" fmla="*/ 433922 w 1239777"/>
                <a:gd name="connsiteY5" fmla="*/ 433922 h 867844"/>
                <a:gd name="connsiteX6" fmla="*/ 0 w 1239777"/>
                <a:gd name="connsiteY6" fmla="*/ 0 h 86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77" h="867844">
                  <a:moveTo>
                    <a:pt x="1239776" y="0"/>
                  </a:moveTo>
                  <a:lnTo>
                    <a:pt x="1239776" y="564098"/>
                  </a:lnTo>
                  <a:lnTo>
                    <a:pt x="619889" y="867844"/>
                  </a:lnTo>
                  <a:lnTo>
                    <a:pt x="1" y="564098"/>
                  </a:lnTo>
                  <a:lnTo>
                    <a:pt x="1" y="0"/>
                  </a:lnTo>
                  <a:lnTo>
                    <a:pt x="619889" y="303746"/>
                  </a:lnTo>
                  <a:lnTo>
                    <a:pt x="1239776" y="0"/>
                  </a:lnTo>
                  <a:close/>
                </a:path>
              </a:pathLst>
            </a:custGeom>
            <a:solidFill>
              <a:srgbClr val="FD73F6"/>
            </a:solidFill>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5241" tIns="449162" rIns="15240" bIns="449163" numCol="1" spcCol="1270" anchor="ctr" anchorCtr="0">
              <a:noAutofit/>
            </a:bodyPr>
            <a:lstStyle/>
            <a:p>
              <a:pPr lvl="0" algn="ctr" defTabSz="1066800">
                <a:lnSpc>
                  <a:spcPct val="90000"/>
                </a:lnSpc>
                <a:spcBef>
                  <a:spcPct val="0"/>
                </a:spcBef>
                <a:spcAft>
                  <a:spcPct val="35000"/>
                </a:spcAft>
              </a:pPr>
              <a:r>
                <a:rPr lang="en-US" sz="2800" b="1" kern="1200" dirty="0" smtClean="0">
                  <a:latin typeface="Times New Roman" pitchFamily="18" charset="0"/>
                  <a:cs typeface="Times New Roman" pitchFamily="18" charset="0"/>
                </a:rPr>
                <a:t>3</a:t>
              </a:r>
              <a:endParaRPr lang="en-US" sz="2800" b="1" kern="1200" dirty="0">
                <a:latin typeface="Times New Roman" pitchFamily="18" charset="0"/>
                <a:cs typeface="Times New Roman" pitchFamily="18" charset="0"/>
              </a:endParaRPr>
            </a:p>
          </p:txBody>
        </p:sp>
        <p:sp>
          <p:nvSpPr>
            <p:cNvPr id="12" name="Freeform 11"/>
            <p:cNvSpPr/>
            <p:nvPr/>
          </p:nvSpPr>
          <p:spPr>
            <a:xfrm>
              <a:off x="1325044" y="3789814"/>
              <a:ext cx="7361755" cy="805855"/>
            </a:xfrm>
            <a:custGeom>
              <a:avLst/>
              <a:gdLst>
                <a:gd name="connsiteX0" fmla="*/ 134312 w 805855"/>
                <a:gd name="connsiteY0" fmla="*/ 0 h 7361755"/>
                <a:gd name="connsiteX1" fmla="*/ 671543 w 805855"/>
                <a:gd name="connsiteY1" fmla="*/ 0 h 7361755"/>
                <a:gd name="connsiteX2" fmla="*/ 805855 w 805855"/>
                <a:gd name="connsiteY2" fmla="*/ 134312 h 7361755"/>
                <a:gd name="connsiteX3" fmla="*/ 805855 w 805855"/>
                <a:gd name="connsiteY3" fmla="*/ 7361755 h 7361755"/>
                <a:gd name="connsiteX4" fmla="*/ 805855 w 805855"/>
                <a:gd name="connsiteY4" fmla="*/ 7361755 h 7361755"/>
                <a:gd name="connsiteX5" fmla="*/ 0 w 805855"/>
                <a:gd name="connsiteY5" fmla="*/ 7361755 h 7361755"/>
                <a:gd name="connsiteX6" fmla="*/ 0 w 805855"/>
                <a:gd name="connsiteY6" fmla="*/ 7361755 h 7361755"/>
                <a:gd name="connsiteX7" fmla="*/ 0 w 805855"/>
                <a:gd name="connsiteY7" fmla="*/ 134312 h 7361755"/>
                <a:gd name="connsiteX8" fmla="*/ 134312 w 805855"/>
                <a:gd name="connsiteY8" fmla="*/ 0 h 73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855" h="7361755">
                  <a:moveTo>
                    <a:pt x="805855" y="1226988"/>
                  </a:moveTo>
                  <a:lnTo>
                    <a:pt x="805855" y="6134767"/>
                  </a:lnTo>
                  <a:cubicBezTo>
                    <a:pt x="805855" y="6812407"/>
                    <a:pt x="799272" y="7361750"/>
                    <a:pt x="791153" y="7361750"/>
                  </a:cubicBezTo>
                  <a:lnTo>
                    <a:pt x="0" y="7361750"/>
                  </a:lnTo>
                  <a:lnTo>
                    <a:pt x="0" y="7361750"/>
                  </a:lnTo>
                  <a:lnTo>
                    <a:pt x="0" y="5"/>
                  </a:lnTo>
                  <a:lnTo>
                    <a:pt x="0" y="5"/>
                  </a:lnTo>
                  <a:lnTo>
                    <a:pt x="791153" y="5"/>
                  </a:lnTo>
                  <a:cubicBezTo>
                    <a:pt x="799272" y="5"/>
                    <a:pt x="805855" y="549348"/>
                    <a:pt x="805855" y="1226988"/>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53943" rIns="53943" bIns="53945" numCol="1" spcCol="1270" anchor="ctr" anchorCtr="0">
              <a:noAutofit/>
            </a:bodyPr>
            <a:lstStyle/>
            <a:p>
              <a:pPr marL="0" lvl="1" algn="l" defTabSz="1022350">
                <a:lnSpc>
                  <a:spcPct val="90000"/>
                </a:lnSpc>
                <a:spcBef>
                  <a:spcPct val="0"/>
                </a:spcBef>
                <a:spcAft>
                  <a:spcPct val="15000"/>
                </a:spcAft>
              </a:pPr>
              <a:r>
                <a:rPr lang="en-US" sz="2600" b="1" dirty="0" smtClean="0">
                  <a:latin typeface="Times New Roman" pitchFamily="18" charset="0"/>
                  <a:cs typeface="Times New Roman" pitchFamily="18" charset="0"/>
                </a:rPr>
                <a:t>KỸ NĂNG KHI PHIÊN HÒA GIẢI KẾT THÚC</a:t>
              </a:r>
              <a:endParaRPr lang="en-US" sz="2600" b="1" kern="1200" dirty="0">
                <a:latin typeface="Times New Roman" pitchFamily="18" charset="0"/>
                <a:cs typeface="Times New Roman" pitchFamily="18" charset="0"/>
              </a:endParaRPr>
            </a:p>
          </p:txBody>
        </p:sp>
        <p:sp>
          <p:nvSpPr>
            <p:cNvPr id="13" name="Freeform 12"/>
            <p:cNvSpPr/>
            <p:nvPr/>
          </p:nvSpPr>
          <p:spPr>
            <a:xfrm>
              <a:off x="457200" y="4882854"/>
              <a:ext cx="867845" cy="1239778"/>
            </a:xfrm>
            <a:custGeom>
              <a:avLst/>
              <a:gdLst>
                <a:gd name="connsiteX0" fmla="*/ 0 w 1239777"/>
                <a:gd name="connsiteY0" fmla="*/ 0 h 867844"/>
                <a:gd name="connsiteX1" fmla="*/ 805855 w 1239777"/>
                <a:gd name="connsiteY1" fmla="*/ 0 h 867844"/>
                <a:gd name="connsiteX2" fmla="*/ 1239777 w 1239777"/>
                <a:gd name="connsiteY2" fmla="*/ 433922 h 867844"/>
                <a:gd name="connsiteX3" fmla="*/ 805855 w 1239777"/>
                <a:gd name="connsiteY3" fmla="*/ 867844 h 867844"/>
                <a:gd name="connsiteX4" fmla="*/ 0 w 1239777"/>
                <a:gd name="connsiteY4" fmla="*/ 867844 h 867844"/>
                <a:gd name="connsiteX5" fmla="*/ 433922 w 1239777"/>
                <a:gd name="connsiteY5" fmla="*/ 433922 h 867844"/>
                <a:gd name="connsiteX6" fmla="*/ 0 w 1239777"/>
                <a:gd name="connsiteY6" fmla="*/ 0 h 86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77" h="867844">
                  <a:moveTo>
                    <a:pt x="1239776" y="0"/>
                  </a:moveTo>
                  <a:lnTo>
                    <a:pt x="1239776" y="564098"/>
                  </a:lnTo>
                  <a:lnTo>
                    <a:pt x="619889" y="867844"/>
                  </a:lnTo>
                  <a:lnTo>
                    <a:pt x="1" y="564098"/>
                  </a:lnTo>
                  <a:lnTo>
                    <a:pt x="1" y="0"/>
                  </a:lnTo>
                  <a:lnTo>
                    <a:pt x="619889" y="303746"/>
                  </a:lnTo>
                  <a:lnTo>
                    <a:pt x="1239776" y="0"/>
                  </a:lnTo>
                  <a:close/>
                </a:path>
              </a:pathLst>
            </a:custGeom>
            <a:solidFill>
              <a:srgbClr val="FD73F6"/>
            </a:solidFill>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5241" tIns="449162" rIns="15240" bIns="449163" numCol="1" spcCol="1270" anchor="ctr" anchorCtr="0">
              <a:noAutofit/>
            </a:bodyPr>
            <a:lstStyle/>
            <a:p>
              <a:pPr lvl="0" algn="ctr" defTabSz="1066800">
                <a:lnSpc>
                  <a:spcPct val="90000"/>
                </a:lnSpc>
                <a:spcBef>
                  <a:spcPct val="0"/>
                </a:spcBef>
                <a:spcAft>
                  <a:spcPct val="35000"/>
                </a:spcAft>
              </a:pPr>
              <a:r>
                <a:rPr lang="en-US" sz="2800" b="1" dirty="0">
                  <a:latin typeface="Times New Roman" pitchFamily="18" charset="0"/>
                  <a:cs typeface="Times New Roman" pitchFamily="18" charset="0"/>
                </a:rPr>
                <a:t>4</a:t>
              </a:r>
              <a:endParaRPr lang="en-US" sz="2800" b="1" kern="1200" dirty="0">
                <a:latin typeface="Times New Roman" pitchFamily="18" charset="0"/>
                <a:cs typeface="Times New Roman" pitchFamily="18" charset="0"/>
              </a:endParaRPr>
            </a:p>
          </p:txBody>
        </p:sp>
        <p:sp>
          <p:nvSpPr>
            <p:cNvPr id="14" name="Freeform 13"/>
            <p:cNvSpPr/>
            <p:nvPr/>
          </p:nvSpPr>
          <p:spPr>
            <a:xfrm>
              <a:off x="1325044" y="4882854"/>
              <a:ext cx="7361755" cy="805855"/>
            </a:xfrm>
            <a:custGeom>
              <a:avLst/>
              <a:gdLst>
                <a:gd name="connsiteX0" fmla="*/ 134312 w 805855"/>
                <a:gd name="connsiteY0" fmla="*/ 0 h 7361755"/>
                <a:gd name="connsiteX1" fmla="*/ 671543 w 805855"/>
                <a:gd name="connsiteY1" fmla="*/ 0 h 7361755"/>
                <a:gd name="connsiteX2" fmla="*/ 805855 w 805855"/>
                <a:gd name="connsiteY2" fmla="*/ 134312 h 7361755"/>
                <a:gd name="connsiteX3" fmla="*/ 805855 w 805855"/>
                <a:gd name="connsiteY3" fmla="*/ 7361755 h 7361755"/>
                <a:gd name="connsiteX4" fmla="*/ 805855 w 805855"/>
                <a:gd name="connsiteY4" fmla="*/ 7361755 h 7361755"/>
                <a:gd name="connsiteX5" fmla="*/ 0 w 805855"/>
                <a:gd name="connsiteY5" fmla="*/ 7361755 h 7361755"/>
                <a:gd name="connsiteX6" fmla="*/ 0 w 805855"/>
                <a:gd name="connsiteY6" fmla="*/ 7361755 h 7361755"/>
                <a:gd name="connsiteX7" fmla="*/ 0 w 805855"/>
                <a:gd name="connsiteY7" fmla="*/ 134312 h 7361755"/>
                <a:gd name="connsiteX8" fmla="*/ 134312 w 805855"/>
                <a:gd name="connsiteY8" fmla="*/ 0 h 73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855" h="7361755">
                  <a:moveTo>
                    <a:pt x="805855" y="1226988"/>
                  </a:moveTo>
                  <a:lnTo>
                    <a:pt x="805855" y="6134767"/>
                  </a:lnTo>
                  <a:cubicBezTo>
                    <a:pt x="805855" y="6812407"/>
                    <a:pt x="799272" y="7361750"/>
                    <a:pt x="791153" y="7361750"/>
                  </a:cubicBezTo>
                  <a:lnTo>
                    <a:pt x="0" y="7361750"/>
                  </a:lnTo>
                  <a:lnTo>
                    <a:pt x="0" y="7361750"/>
                  </a:lnTo>
                  <a:lnTo>
                    <a:pt x="0" y="5"/>
                  </a:lnTo>
                  <a:lnTo>
                    <a:pt x="0" y="5"/>
                  </a:lnTo>
                  <a:lnTo>
                    <a:pt x="791153" y="5"/>
                  </a:lnTo>
                  <a:cubicBezTo>
                    <a:pt x="799272" y="5"/>
                    <a:pt x="805855" y="549348"/>
                    <a:pt x="805855" y="1226988"/>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53944" rIns="53943" bIns="53944" numCol="1" spcCol="1270" anchor="ctr" anchorCtr="0">
              <a:noAutofit/>
            </a:bodyPr>
            <a:lstStyle/>
            <a:p>
              <a:pPr marL="0" lvl="1" algn="l" defTabSz="1022350">
                <a:lnSpc>
                  <a:spcPct val="90000"/>
                </a:lnSpc>
                <a:spcBef>
                  <a:spcPct val="0"/>
                </a:spcBef>
                <a:spcAft>
                  <a:spcPct val="15000"/>
                </a:spcAft>
              </a:pPr>
              <a:r>
                <a:rPr lang="en-US" sz="2600" b="1" dirty="0" smtClean="0">
                  <a:latin typeface="Times New Roman" pitchFamily="18" charset="0"/>
                  <a:cs typeface="Times New Roman" pitchFamily="18" charset="0"/>
                </a:rPr>
                <a:t>NGUYÊN TẮC KHI TIẾN HÀNH HÒA GIẢI</a:t>
              </a:r>
              <a:endParaRPr lang="en-US" sz="2600" b="1" kern="1200" dirty="0">
                <a:latin typeface="Times New Roman" pitchFamily="18" charset="0"/>
                <a:cs typeface="Times New Roman" pitchFamily="18" charset="0"/>
              </a:endParaRPr>
            </a:p>
          </p:txBody>
        </p:sp>
      </p:grpSp>
      <p:sp>
        <p:nvSpPr>
          <p:cNvPr id="5" name="Slide Number Placeholder 4"/>
          <p:cNvSpPr>
            <a:spLocks noGrp="1"/>
          </p:cNvSpPr>
          <p:nvPr>
            <p:ph type="sldNum" sz="quarter" idx="12"/>
          </p:nvPr>
        </p:nvSpPr>
        <p:spPr/>
        <p:txBody>
          <a:bodyPr/>
          <a:lstStyle/>
          <a:p>
            <a:fld id="{3D057600-3AC7-4A07-839A-DDB84584059E}" type="slidenum">
              <a:rPr lang="en-US" smtClean="0"/>
              <a:t>18</a:t>
            </a:fld>
            <a:endParaRPr lang="en-US"/>
          </a:p>
        </p:txBody>
      </p:sp>
    </p:spTree>
    <p:extLst>
      <p:ext uri="{BB962C8B-B14F-4D97-AF65-F5344CB8AC3E}">
        <p14:creationId xmlns:p14="http://schemas.microsoft.com/office/powerpoint/2010/main" val="1780082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52552080"/>
              </p:ext>
            </p:extLst>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D057600-3AC7-4A07-839A-DDB84584059E}" type="slidenum">
              <a:rPr lang="en-US" smtClean="0"/>
              <a:t>19</a:t>
            </a:fld>
            <a:endParaRPr lang="en-US"/>
          </a:p>
        </p:txBody>
      </p:sp>
    </p:spTree>
    <p:extLst>
      <p:ext uri="{BB962C8B-B14F-4D97-AF65-F5344CB8AC3E}">
        <p14:creationId xmlns:p14="http://schemas.microsoft.com/office/powerpoint/2010/main" val="1110294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normAutofit/>
          </a:bodyPr>
          <a:lstStyle/>
          <a:p>
            <a:r>
              <a:rPr lang="en-US" sz="4000" dirty="0" smtClean="0">
                <a:solidFill>
                  <a:srgbClr val="FF0000"/>
                </a:solidFill>
                <a:latin typeface="Times New Roman" pitchFamily="18" charset="0"/>
                <a:cs typeface="Times New Roman" pitchFamily="18" charset="0"/>
              </a:rPr>
              <a:t>NỘI DUNG BÀI GIẢNG</a:t>
            </a:r>
            <a:endParaRPr lang="en-US" sz="4000" dirty="0">
              <a:solidFill>
                <a:srgbClr val="FF0000"/>
              </a:solidFill>
              <a:latin typeface="Times New Roman" pitchFamily="18" charset="0"/>
              <a:cs typeface="Times New Roman" pitchFamily="18" charset="0"/>
            </a:endParaRPr>
          </a:p>
        </p:txBody>
      </p:sp>
      <p:sp>
        <p:nvSpPr>
          <p:cNvPr id="7" name="Rectangle 6"/>
          <p:cNvSpPr/>
          <p:nvPr/>
        </p:nvSpPr>
        <p:spPr>
          <a:xfrm>
            <a:off x="2133600" y="2238983"/>
            <a:ext cx="6324600" cy="1371600"/>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itchFamily="18" charset="0"/>
                <a:cs typeface="Times New Roman" pitchFamily="18" charset="0"/>
              </a:rPr>
              <a:t>      KỸ </a:t>
            </a:r>
            <a:r>
              <a:rPr lang="en-US" sz="3200" dirty="0">
                <a:solidFill>
                  <a:schemeClr val="tx1"/>
                </a:solidFill>
                <a:latin typeface="Times New Roman" pitchFamily="18" charset="0"/>
                <a:cs typeface="Times New Roman" pitchFamily="18" charset="0"/>
              </a:rPr>
              <a:t>NĂNG NÓI CHUNG CỦA MỘT HÒA GIẢI VIÊN</a:t>
            </a:r>
          </a:p>
        </p:txBody>
      </p:sp>
      <p:sp>
        <p:nvSpPr>
          <p:cNvPr id="8" name="Rectangle 7"/>
          <p:cNvSpPr/>
          <p:nvPr/>
        </p:nvSpPr>
        <p:spPr>
          <a:xfrm>
            <a:off x="2152650" y="4038599"/>
            <a:ext cx="6286500" cy="1752600"/>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tx1"/>
                </a:solidFill>
                <a:latin typeface="Times New Roman" pitchFamily="18" charset="0"/>
                <a:cs typeface="Times New Roman" pitchFamily="18" charset="0"/>
              </a:rPr>
              <a:t>       </a:t>
            </a:r>
            <a:r>
              <a:rPr lang="vi-VN" sz="3200" dirty="0" smtClean="0">
                <a:solidFill>
                  <a:schemeClr val="tx1"/>
                </a:solidFill>
                <a:latin typeface="Times New Roman" pitchFamily="18" charset="0"/>
                <a:cs typeface="Times New Roman" pitchFamily="18" charset="0"/>
              </a:rPr>
              <a:t>KỸ </a:t>
            </a:r>
            <a:r>
              <a:rPr lang="vi-VN" sz="3200" dirty="0">
                <a:solidFill>
                  <a:schemeClr val="tx1"/>
                </a:solidFill>
                <a:latin typeface="Times New Roman" pitchFamily="18" charset="0"/>
                <a:cs typeface="Times New Roman" pitchFamily="18" charset="0"/>
              </a:rPr>
              <a:t>NĂNG CƠ BẢN CỦA HÒA GIẢI VIÊN TRONG GIẢI QUYẾT TRANH </a:t>
            </a:r>
            <a:r>
              <a:rPr lang="vi-VN" sz="3200" dirty="0" smtClean="0">
                <a:solidFill>
                  <a:schemeClr val="tx1"/>
                </a:solidFill>
                <a:latin typeface="Times New Roman" pitchFamily="18" charset="0"/>
                <a:cs typeface="Times New Roman" pitchFamily="18" charset="0"/>
              </a:rPr>
              <a:t>CHẤP</a:t>
            </a:r>
            <a:endParaRPr lang="en-US" sz="3200" dirty="0">
              <a:solidFill>
                <a:schemeClr val="tx1"/>
              </a:solidFill>
              <a:latin typeface="Times New Roman" pitchFamily="18" charset="0"/>
              <a:cs typeface="Times New Roman" pitchFamily="18" charset="0"/>
            </a:endParaRPr>
          </a:p>
        </p:txBody>
      </p:sp>
      <p:sp>
        <p:nvSpPr>
          <p:cNvPr id="9" name="Pentagon 8"/>
          <p:cNvSpPr/>
          <p:nvPr/>
        </p:nvSpPr>
        <p:spPr>
          <a:xfrm>
            <a:off x="838200" y="1981200"/>
            <a:ext cx="2133600" cy="533400"/>
          </a:xfrm>
          <a:prstGeom prst="homePlate">
            <a:avLst/>
          </a:prstGeom>
          <a:solidFill>
            <a:srgbClr val="FD73F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itchFamily="18" charset="0"/>
                <a:cs typeface="Times New Roman" pitchFamily="18" charset="0"/>
              </a:rPr>
              <a:t>PHẦN I</a:t>
            </a:r>
            <a:endParaRPr lang="en-US" sz="3200" dirty="0">
              <a:solidFill>
                <a:schemeClr val="tx1"/>
              </a:solidFill>
              <a:latin typeface="Times New Roman" pitchFamily="18" charset="0"/>
              <a:cs typeface="Times New Roman" pitchFamily="18" charset="0"/>
            </a:endParaRPr>
          </a:p>
        </p:txBody>
      </p:sp>
      <p:sp>
        <p:nvSpPr>
          <p:cNvPr id="10" name="Pentagon 9"/>
          <p:cNvSpPr/>
          <p:nvPr/>
        </p:nvSpPr>
        <p:spPr>
          <a:xfrm>
            <a:off x="860898" y="3801083"/>
            <a:ext cx="2159540" cy="533400"/>
          </a:xfrm>
          <a:prstGeom prst="homePlate">
            <a:avLst/>
          </a:prstGeom>
          <a:solidFill>
            <a:srgbClr val="FD73F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itchFamily="18" charset="0"/>
                <a:cs typeface="Times New Roman" pitchFamily="18" charset="0"/>
              </a:rPr>
              <a:t>PHẦN 2</a:t>
            </a:r>
            <a:endParaRPr lang="en-US" sz="32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D057600-3AC7-4A07-839A-DDB84584059E}" type="slidenum">
              <a:rPr lang="en-US" smtClean="0"/>
              <a:t>2</a:t>
            </a:fld>
            <a:endParaRPr lang="en-US"/>
          </a:p>
        </p:txBody>
      </p:sp>
    </p:spTree>
    <p:extLst>
      <p:ext uri="{BB962C8B-B14F-4D97-AF65-F5344CB8AC3E}">
        <p14:creationId xmlns:p14="http://schemas.microsoft.com/office/powerpoint/2010/main" val="3881674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86600" cy="1143000"/>
          </a:xfrm>
        </p:spPr>
        <p:txBody>
          <a:bodyPr>
            <a:normAutofit/>
          </a:bodyPr>
          <a:lstStyle/>
          <a:p>
            <a:r>
              <a:rPr lang="en-US" sz="3200" b="1" dirty="0" smtClean="0">
                <a:solidFill>
                  <a:srgbClr val="FF0000"/>
                </a:solidFill>
                <a:latin typeface="Times New Roman" pitchFamily="18" charset="0"/>
                <a:cs typeface="Times New Roman" pitchFamily="18" charset="0"/>
              </a:rPr>
              <a:t>1. KỸ </a:t>
            </a:r>
            <a:r>
              <a:rPr lang="en-US" sz="3200" b="1" dirty="0">
                <a:solidFill>
                  <a:srgbClr val="FF0000"/>
                </a:solidFill>
                <a:latin typeface="Times New Roman" pitchFamily="18" charset="0"/>
                <a:cs typeface="Times New Roman" pitchFamily="18" charset="0"/>
              </a:rPr>
              <a:t>NĂNG CHUẨN BỊ HÒA </a:t>
            </a:r>
            <a:r>
              <a:rPr lang="en-US" sz="3200" b="1" dirty="0" smtClean="0">
                <a:solidFill>
                  <a:srgbClr val="FF0000"/>
                </a:solidFill>
                <a:latin typeface="Times New Roman" pitchFamily="18" charset="0"/>
                <a:cs typeface="Times New Roman" pitchFamily="18" charset="0"/>
              </a:rPr>
              <a:t>GIẢI</a:t>
            </a:r>
            <a:endParaRPr lang="en-US" sz="3200" dirty="0"/>
          </a:p>
        </p:txBody>
      </p:sp>
      <p:sp>
        <p:nvSpPr>
          <p:cNvPr id="6" name="Slide Number Placeholder 5"/>
          <p:cNvSpPr>
            <a:spLocks noGrp="1"/>
          </p:cNvSpPr>
          <p:nvPr>
            <p:ph type="sldNum" sz="quarter" idx="12"/>
          </p:nvPr>
        </p:nvSpPr>
        <p:spPr/>
        <p:txBody>
          <a:bodyPr/>
          <a:lstStyle/>
          <a:p>
            <a:fld id="{3D057600-3AC7-4A07-839A-DDB84584059E}" type="slidenum">
              <a:rPr lang="en-US" smtClean="0"/>
              <a:t>20</a:t>
            </a:fld>
            <a:endParaRPr lang="en-US"/>
          </a:p>
        </p:txBody>
      </p:sp>
      <p:graphicFrame>
        <p:nvGraphicFramePr>
          <p:cNvPr id="5" name="Diagram 4"/>
          <p:cNvGraphicFramePr/>
          <p:nvPr>
            <p:extLst>
              <p:ext uri="{D42A27DB-BD31-4B8C-83A1-F6EECF244321}">
                <p14:modId xmlns:p14="http://schemas.microsoft.com/office/powerpoint/2010/main" val="163789791"/>
              </p:ext>
            </p:extLst>
          </p:nvPr>
        </p:nvGraphicFramePr>
        <p:xfrm>
          <a:off x="304800" y="2057400"/>
          <a:ext cx="8458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21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86600" cy="1143000"/>
          </a:xfrm>
        </p:spPr>
        <p:txBody>
          <a:bodyPr>
            <a:normAutofit/>
          </a:bodyPr>
          <a:lstStyle/>
          <a:p>
            <a:r>
              <a:rPr lang="en-US" sz="3200" b="1" dirty="0" smtClean="0">
                <a:solidFill>
                  <a:srgbClr val="FF0000"/>
                </a:solidFill>
                <a:latin typeface="Times New Roman" pitchFamily="18" charset="0"/>
                <a:cs typeface="Times New Roman" pitchFamily="18" charset="0"/>
              </a:rPr>
              <a:t>1. KỸ </a:t>
            </a:r>
            <a:r>
              <a:rPr lang="en-US" sz="3200" b="1" dirty="0">
                <a:solidFill>
                  <a:srgbClr val="FF0000"/>
                </a:solidFill>
                <a:latin typeface="Times New Roman" pitchFamily="18" charset="0"/>
                <a:cs typeface="Times New Roman" pitchFamily="18" charset="0"/>
              </a:rPr>
              <a:t>NĂNG CHUẨN BỊ HÒA </a:t>
            </a:r>
            <a:r>
              <a:rPr lang="en-US" sz="3200" b="1" dirty="0" smtClean="0">
                <a:solidFill>
                  <a:srgbClr val="FF0000"/>
                </a:solidFill>
                <a:latin typeface="Times New Roman" pitchFamily="18" charset="0"/>
                <a:cs typeface="Times New Roman" pitchFamily="18" charset="0"/>
              </a:rPr>
              <a:t>GIẢI</a:t>
            </a:r>
            <a:endParaRPr lang="en-US" sz="3200" dirty="0"/>
          </a:p>
        </p:txBody>
      </p:sp>
      <p:sp>
        <p:nvSpPr>
          <p:cNvPr id="6" name="Slide Number Placeholder 5"/>
          <p:cNvSpPr>
            <a:spLocks noGrp="1"/>
          </p:cNvSpPr>
          <p:nvPr>
            <p:ph type="sldNum" sz="quarter" idx="12"/>
          </p:nvPr>
        </p:nvSpPr>
        <p:spPr/>
        <p:txBody>
          <a:bodyPr/>
          <a:lstStyle/>
          <a:p>
            <a:fld id="{3D057600-3AC7-4A07-839A-DDB84584059E}" type="slidenum">
              <a:rPr lang="en-US" smtClean="0"/>
              <a:t>21</a:t>
            </a:fld>
            <a:endParaRPr lang="en-US"/>
          </a:p>
        </p:txBody>
      </p:sp>
      <p:graphicFrame>
        <p:nvGraphicFramePr>
          <p:cNvPr id="5" name="Diagram 4"/>
          <p:cNvGraphicFramePr/>
          <p:nvPr>
            <p:extLst>
              <p:ext uri="{D42A27DB-BD31-4B8C-83A1-F6EECF244321}">
                <p14:modId xmlns:p14="http://schemas.microsoft.com/office/powerpoint/2010/main" val="3345610064"/>
              </p:ext>
            </p:extLst>
          </p:nvPr>
        </p:nvGraphicFramePr>
        <p:xfrm>
          <a:off x="304800" y="2057400"/>
          <a:ext cx="8458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188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70834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3D057600-3AC7-4A07-839A-DDB84584059E}" type="slidenum">
              <a:rPr lang="en-US" smtClean="0"/>
              <a:t>22</a:t>
            </a:fld>
            <a:endParaRPr lang="en-US"/>
          </a:p>
        </p:txBody>
      </p:sp>
      <p:graphicFrame>
        <p:nvGraphicFramePr>
          <p:cNvPr id="6" name="Diagram 5"/>
          <p:cNvGraphicFramePr/>
          <p:nvPr>
            <p:extLst>
              <p:ext uri="{D42A27DB-BD31-4B8C-83A1-F6EECF244321}">
                <p14:modId xmlns:p14="http://schemas.microsoft.com/office/powerpoint/2010/main" val="1939541813"/>
              </p:ext>
            </p:extLst>
          </p:nvPr>
        </p:nvGraphicFramePr>
        <p:xfrm>
          <a:off x="228600" y="19812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3051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696200" cy="1036638"/>
          </a:xfrm>
        </p:spPr>
        <p:txBody>
          <a:bodyPr>
            <a:normAutofit/>
          </a:bodyPr>
          <a:lstStyle/>
          <a:p>
            <a:r>
              <a:rPr lang="en-US" sz="3200" b="1" dirty="0">
                <a:solidFill>
                  <a:srgbClr val="FF0000"/>
                </a:solidFill>
                <a:latin typeface="Times New Roman" pitchFamily="18" charset="0"/>
                <a:cs typeface="Times New Roman" pitchFamily="18" charset="0"/>
              </a:rPr>
              <a:t>2. KỸ NĂNG TRONG KHI HÒA </a:t>
            </a:r>
            <a:r>
              <a:rPr lang="en-US" sz="3200" b="1" dirty="0" smtClean="0">
                <a:solidFill>
                  <a:srgbClr val="FF0000"/>
                </a:solidFill>
                <a:latin typeface="Times New Roman" pitchFamily="18" charset="0"/>
                <a:cs typeface="Times New Roman" pitchFamily="18" charset="0"/>
              </a:rPr>
              <a:t>GIẢI</a:t>
            </a:r>
            <a:br>
              <a:rPr lang="en-US" sz="3200" b="1" dirty="0" smtClean="0">
                <a:solidFill>
                  <a:srgbClr val="FF0000"/>
                </a:solidFill>
                <a:latin typeface="Times New Roman" pitchFamily="18" charset="0"/>
                <a:cs typeface="Times New Roman" pitchFamily="18" charset="0"/>
              </a:rPr>
            </a:br>
            <a:r>
              <a:rPr lang="en-US" sz="2900" b="1" dirty="0" smtClean="0">
                <a:solidFill>
                  <a:srgbClr val="FF0000"/>
                </a:solidFill>
                <a:latin typeface="Times New Roman" pitchFamily="18" charset="0"/>
                <a:cs typeface="Times New Roman" pitchFamily="18" charset="0"/>
              </a:rPr>
              <a:t>(</a:t>
            </a:r>
            <a:r>
              <a:rPr lang="vi-VN" sz="2900" b="1" dirty="0" smtClean="0">
                <a:solidFill>
                  <a:srgbClr val="FF0000"/>
                </a:solidFill>
                <a:latin typeface="Times New Roman" pitchFamily="18" charset="0"/>
                <a:cs typeface="Times New Roman" pitchFamily="18" charset="0"/>
              </a:rPr>
              <a:t>Đây </a:t>
            </a:r>
            <a:r>
              <a:rPr lang="vi-VN" sz="2900" b="1" dirty="0">
                <a:solidFill>
                  <a:srgbClr val="FF0000"/>
                </a:solidFill>
                <a:latin typeface="Times New Roman" pitchFamily="18" charset="0"/>
                <a:cs typeface="Times New Roman" pitchFamily="18" charset="0"/>
              </a:rPr>
              <a:t>là bước quan trọng có ý nghĩa quyết </a:t>
            </a:r>
            <a:r>
              <a:rPr lang="vi-VN" sz="2900" b="1" dirty="0" smtClean="0">
                <a:solidFill>
                  <a:srgbClr val="FF0000"/>
                </a:solidFill>
                <a:latin typeface="Times New Roman" pitchFamily="18" charset="0"/>
                <a:cs typeface="Times New Roman" pitchFamily="18" charset="0"/>
              </a:rPr>
              <a:t>định</a:t>
            </a:r>
            <a:r>
              <a:rPr lang="en-US" sz="2900" b="1" dirty="0" smtClean="0">
                <a:solidFill>
                  <a:srgbClr val="FF0000"/>
                </a:solidFill>
                <a:latin typeface="Times New Roman" pitchFamily="18" charset="0"/>
                <a:cs typeface="Times New Roman" pitchFamily="18" charset="0"/>
              </a:rPr>
              <a:t>)</a:t>
            </a:r>
            <a:r>
              <a:rPr lang="vi-VN" sz="2900" b="1" dirty="0" smtClean="0">
                <a:solidFill>
                  <a:srgbClr val="FF0000"/>
                </a:solidFill>
                <a:latin typeface="Times New Roman" pitchFamily="18" charset="0"/>
                <a:cs typeface="Times New Roman" pitchFamily="18" charset="0"/>
              </a:rPr>
              <a:t> </a:t>
            </a:r>
            <a:endParaRPr lang="en-US" sz="29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891030"/>
            <a:ext cx="8839200" cy="4495800"/>
          </a:xfrm>
        </p:spPr>
        <p:txBody>
          <a:bodyPr>
            <a:normAutofit fontScale="77500" lnSpcReduction="20000"/>
          </a:bodyPr>
          <a:lstStyle/>
          <a:p>
            <a:pPr marL="0" indent="0" algn="ctr">
              <a:lnSpc>
                <a:spcPct val="120000"/>
              </a:lnSpc>
              <a:spcBef>
                <a:spcPts val="0"/>
              </a:spcBef>
              <a:buNone/>
            </a:pPr>
            <a:r>
              <a:rPr lang="vi-VN" sz="3100" b="1" dirty="0" smtClean="0">
                <a:solidFill>
                  <a:srgbClr val="C00000"/>
                </a:solidFill>
                <a:latin typeface="Times New Roman" pitchFamily="18" charset="0"/>
                <a:cs typeface="Times New Roman" pitchFamily="18" charset="0"/>
              </a:rPr>
              <a:t>Hòa </a:t>
            </a:r>
            <a:r>
              <a:rPr lang="vi-VN" sz="3100" b="1" dirty="0">
                <a:solidFill>
                  <a:srgbClr val="C00000"/>
                </a:solidFill>
                <a:latin typeface="Times New Roman" pitchFamily="18" charset="0"/>
                <a:cs typeface="Times New Roman" pitchFamily="18" charset="0"/>
              </a:rPr>
              <a:t>giải viên cần làm những việc sau</a:t>
            </a:r>
            <a:r>
              <a:rPr lang="vi-VN" sz="3100" b="1" dirty="0" smtClean="0">
                <a:solidFill>
                  <a:srgbClr val="C00000"/>
                </a:solidFill>
                <a:latin typeface="Times New Roman" pitchFamily="18" charset="0"/>
                <a:cs typeface="Times New Roman" pitchFamily="18" charset="0"/>
              </a:rPr>
              <a:t>:</a:t>
            </a:r>
            <a:endParaRPr lang="en-US" sz="3100" b="1" dirty="0" smtClean="0">
              <a:solidFill>
                <a:srgbClr val="C00000"/>
              </a:solidFill>
              <a:latin typeface="Times New Roman" pitchFamily="18" charset="0"/>
              <a:cs typeface="Times New Roman" pitchFamily="18" charset="0"/>
            </a:endParaRPr>
          </a:p>
          <a:p>
            <a:pPr marL="0" indent="0" algn="just">
              <a:lnSpc>
                <a:spcPct val="120000"/>
              </a:lnSpc>
              <a:spcBef>
                <a:spcPts val="0"/>
              </a:spcBef>
              <a:buNone/>
            </a:pPr>
            <a:r>
              <a:rPr lang="vi-VN" sz="3100" dirty="0">
                <a:latin typeface="Times New Roman" pitchFamily="18" charset="0"/>
                <a:cs typeface="Times New Roman" pitchFamily="18" charset="0"/>
              </a:rPr>
              <a:t>– Thực hiện các nguyên tắc, phương pháp hòa giải, trực tiếp trao đổi với từng bên, đề cao lẽ phải, tìm hiểu thêm các nguyên nhân mâu thuẫn, tranh chấp phát sinh.</a:t>
            </a:r>
          </a:p>
          <a:p>
            <a:pPr marL="0" indent="0" algn="just">
              <a:lnSpc>
                <a:spcPct val="120000"/>
              </a:lnSpc>
              <a:spcBef>
                <a:spcPts val="0"/>
              </a:spcBef>
              <a:buNone/>
            </a:pPr>
            <a:r>
              <a:rPr lang="en-US" sz="3100" dirty="0" smtClean="0">
                <a:latin typeface="Times New Roman" pitchFamily="18" charset="0"/>
                <a:cs typeface="Times New Roman" pitchFamily="18" charset="0"/>
              </a:rPr>
              <a:t>     + </a:t>
            </a:r>
            <a:r>
              <a:rPr lang="vi-VN" sz="3100" dirty="0" smtClean="0">
                <a:latin typeface="Times New Roman" pitchFamily="18" charset="0"/>
                <a:cs typeface="Times New Roman" pitchFamily="18" charset="0"/>
              </a:rPr>
              <a:t>Phương </a:t>
            </a:r>
            <a:r>
              <a:rPr lang="vi-VN" sz="3100" dirty="0">
                <a:latin typeface="Times New Roman" pitchFamily="18" charset="0"/>
                <a:cs typeface="Times New Roman" pitchFamily="18" charset="0"/>
              </a:rPr>
              <a:t>pháp tiến hành hòa giải thường áp dụng là dùng uy tín của </a:t>
            </a:r>
            <a:r>
              <a:rPr lang="vi-VN" sz="3100" dirty="0" smtClean="0">
                <a:latin typeface="Times New Roman" pitchFamily="18" charset="0"/>
                <a:cs typeface="Times New Roman" pitchFamily="18" charset="0"/>
              </a:rPr>
              <a:t>Hòa </a:t>
            </a:r>
            <a:r>
              <a:rPr lang="vi-VN" sz="3100" dirty="0">
                <a:latin typeface="Times New Roman" pitchFamily="18" charset="0"/>
                <a:cs typeface="Times New Roman" pitchFamily="18" charset="0"/>
              </a:rPr>
              <a:t>giải viên để giải thích, giáo dục, cảm hóa, động viên các bên tranh chấp tự hòa giải, đi đến thỏa thuận giải quyết tranh chấp, bất đồng với phương châm kiên trì, bền bỉ.</a:t>
            </a:r>
          </a:p>
          <a:p>
            <a:pPr marL="0" indent="0" algn="just">
              <a:lnSpc>
                <a:spcPct val="120000"/>
              </a:lnSpc>
              <a:spcBef>
                <a:spcPts val="0"/>
              </a:spcBef>
              <a:buNone/>
            </a:pPr>
            <a:r>
              <a:rPr lang="en-US" sz="3100" dirty="0" smtClean="0">
                <a:latin typeface="Times New Roman" pitchFamily="18" charset="0"/>
                <a:cs typeface="Times New Roman" pitchFamily="18" charset="0"/>
              </a:rPr>
              <a:t>     +</a:t>
            </a:r>
            <a:r>
              <a:rPr lang="vi-VN" sz="3100" dirty="0" smtClean="0">
                <a:latin typeface="Times New Roman" pitchFamily="18" charset="0"/>
                <a:cs typeface="Times New Roman" pitchFamily="18" charset="0"/>
              </a:rPr>
              <a:t> Nắm </a:t>
            </a:r>
            <a:r>
              <a:rPr lang="vi-VN" sz="3100" dirty="0">
                <a:latin typeface="Times New Roman" pitchFamily="18" charset="0"/>
                <a:cs typeface="Times New Roman" pitchFamily="18" charset="0"/>
              </a:rPr>
              <a:t>rõ đặc điểm, tâm lý của từng đối tượng (phụ nữ, thanh niên, trẻ em, người già,…) cũng như tính chất vụ việc (dân sự, hình sự, hôn nhân và gia đình…) để áp dụng “nghệ thuật” hòa giải phù hợp là một trong những yếu tố để đạt kết quả trong hòa giải.</a:t>
            </a:r>
          </a:p>
          <a:p>
            <a:pPr marL="0" indent="0">
              <a:buNone/>
            </a:pPr>
            <a:endParaRPr lang="en-US" sz="26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3D057600-3AC7-4A07-839A-DDB84584059E}" type="slidenum">
              <a:rPr lang="en-US" smtClean="0"/>
              <a:t>23</a:t>
            </a:fld>
            <a:endParaRPr lang="en-US"/>
          </a:p>
        </p:txBody>
      </p:sp>
    </p:spTree>
    <p:extLst>
      <p:ext uri="{BB962C8B-B14F-4D97-AF65-F5344CB8AC3E}">
        <p14:creationId xmlns:p14="http://schemas.microsoft.com/office/powerpoint/2010/main" val="2743751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7013"/>
            <a:ext cx="8229600" cy="1143000"/>
          </a:xfrm>
        </p:spPr>
        <p:txBody>
          <a:bodyPr>
            <a:noAutofit/>
          </a:bodyPr>
          <a:lstStyle/>
          <a:p>
            <a:r>
              <a:rPr lang="en-US" sz="2800" b="1" dirty="0">
                <a:solidFill>
                  <a:srgbClr val="FF0000"/>
                </a:solidFill>
                <a:latin typeface="Times New Roman" pitchFamily="18" charset="0"/>
                <a:cs typeface="Times New Roman" pitchFamily="18" charset="0"/>
              </a:rPr>
              <a:t>2. KỸ NĂNG TRONG KHI HÒA GIẢI</a:t>
            </a:r>
            <a:br>
              <a:rPr lang="en-US" sz="2800" b="1" dirty="0">
                <a:solidFill>
                  <a:srgbClr val="FF0000"/>
                </a:solidFill>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a:t>
            </a:r>
            <a:r>
              <a:rPr lang="vi-VN" sz="2800" b="1" dirty="0">
                <a:solidFill>
                  <a:srgbClr val="FF0000"/>
                </a:solidFill>
                <a:cs typeface="Times New Roman" pitchFamily="18" charset="0"/>
              </a:rPr>
              <a:t>Đây là bước quan trọng có ý nghĩa quyết định</a:t>
            </a:r>
            <a:r>
              <a:rPr lang="en-US" sz="2800" b="1" dirty="0">
                <a:solidFill>
                  <a:srgbClr val="FF0000"/>
                </a:solidFill>
                <a:latin typeface="Times New Roman" pitchFamily="18" charset="0"/>
                <a:cs typeface="Times New Roman" pitchFamily="18" charset="0"/>
              </a:rPr>
              <a:t>)</a:t>
            </a:r>
            <a:r>
              <a:rPr lang="vi-VN" sz="2800" b="1" dirty="0">
                <a:solidFill>
                  <a:srgbClr val="FF0000"/>
                </a:solidFill>
                <a:cs typeface="Times New Roman" pitchFamily="18" charset="0"/>
              </a:rPr>
              <a:t> </a:t>
            </a:r>
            <a:endParaRPr lang="en-US" sz="2800" dirty="0"/>
          </a:p>
        </p:txBody>
      </p:sp>
      <p:sp>
        <p:nvSpPr>
          <p:cNvPr id="4" name="Slide Number Placeholder 3"/>
          <p:cNvSpPr>
            <a:spLocks noGrp="1"/>
          </p:cNvSpPr>
          <p:nvPr>
            <p:ph type="sldNum" sz="quarter" idx="12"/>
          </p:nvPr>
        </p:nvSpPr>
        <p:spPr/>
        <p:txBody>
          <a:bodyPr/>
          <a:lstStyle/>
          <a:p>
            <a:fld id="{3D057600-3AC7-4A07-839A-DDB84584059E}" type="slidenum">
              <a:rPr lang="en-US" smtClean="0"/>
              <a:t>24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71114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009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411" y="227013"/>
            <a:ext cx="8229600" cy="1143000"/>
          </a:xfrm>
        </p:spPr>
        <p:txBody>
          <a:bodyPr>
            <a:noAutofit/>
          </a:bodyPr>
          <a:lstStyle/>
          <a:p>
            <a:r>
              <a:rPr lang="en-US" sz="2800" b="1" dirty="0">
                <a:solidFill>
                  <a:srgbClr val="FF0000"/>
                </a:solidFill>
                <a:latin typeface="Times New Roman" pitchFamily="18" charset="0"/>
                <a:cs typeface="Times New Roman" pitchFamily="18" charset="0"/>
              </a:rPr>
              <a:t>2. KỸ NĂNG TRONG KHI HÒA GIẢI</a:t>
            </a:r>
            <a:br>
              <a:rPr lang="en-US" sz="2800" b="1" dirty="0">
                <a:solidFill>
                  <a:srgbClr val="FF0000"/>
                </a:solidFill>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a:t>
            </a:r>
            <a:r>
              <a:rPr lang="vi-VN" sz="2800" b="1" dirty="0">
                <a:solidFill>
                  <a:srgbClr val="FF0000"/>
                </a:solidFill>
                <a:cs typeface="Times New Roman" pitchFamily="18" charset="0"/>
              </a:rPr>
              <a:t>Đây là bước quan trọng có ý nghĩa quyết định</a:t>
            </a:r>
            <a:r>
              <a:rPr lang="en-US" sz="2800" b="1" dirty="0">
                <a:solidFill>
                  <a:srgbClr val="FF0000"/>
                </a:solidFill>
                <a:latin typeface="Times New Roman" pitchFamily="18" charset="0"/>
                <a:cs typeface="Times New Roman" pitchFamily="18" charset="0"/>
              </a:rPr>
              <a:t>)</a:t>
            </a:r>
            <a:r>
              <a:rPr lang="vi-VN" sz="2800" b="1" dirty="0">
                <a:solidFill>
                  <a:srgbClr val="FF0000"/>
                </a:solidFill>
                <a:cs typeface="Times New Roman" pitchFamily="18" charset="0"/>
              </a:rPr>
              <a:t> </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5028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D057600-3AC7-4A07-839A-DDB84584059E}" type="slidenum">
              <a:rPr lang="en-US" smtClean="0"/>
              <a:t>25</a:t>
            </a:fld>
            <a:endParaRPr lang="en-US"/>
          </a:p>
        </p:txBody>
      </p:sp>
    </p:spTree>
    <p:extLst>
      <p:ext uri="{BB962C8B-B14F-4D97-AF65-F5344CB8AC3E}">
        <p14:creationId xmlns:p14="http://schemas.microsoft.com/office/powerpoint/2010/main" val="1813496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411" y="227013"/>
            <a:ext cx="8229600" cy="1143000"/>
          </a:xfrm>
        </p:spPr>
        <p:txBody>
          <a:bodyPr>
            <a:noAutofit/>
          </a:bodyPr>
          <a:lstStyle/>
          <a:p>
            <a:r>
              <a:rPr lang="en-US" sz="2800" b="1" dirty="0">
                <a:solidFill>
                  <a:srgbClr val="FF0000"/>
                </a:solidFill>
                <a:latin typeface="Times New Roman" pitchFamily="18" charset="0"/>
                <a:cs typeface="Times New Roman" pitchFamily="18" charset="0"/>
              </a:rPr>
              <a:t>2. KỸ NĂNG TRONG KHI HÒA GIẢI</a:t>
            </a:r>
            <a:br>
              <a:rPr lang="en-US" sz="2800" b="1" dirty="0">
                <a:solidFill>
                  <a:srgbClr val="FF0000"/>
                </a:solidFill>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a:t>
            </a:r>
            <a:r>
              <a:rPr lang="vi-VN" sz="2800" b="1" dirty="0">
                <a:solidFill>
                  <a:srgbClr val="FF0000"/>
                </a:solidFill>
                <a:cs typeface="Times New Roman" pitchFamily="18" charset="0"/>
              </a:rPr>
              <a:t>Đây là bước quan trọng có ý nghĩa quyết định</a:t>
            </a:r>
            <a:r>
              <a:rPr lang="en-US" sz="2800" b="1" dirty="0">
                <a:solidFill>
                  <a:srgbClr val="FF0000"/>
                </a:solidFill>
                <a:latin typeface="Times New Roman" pitchFamily="18" charset="0"/>
                <a:cs typeface="Times New Roman" pitchFamily="18" charset="0"/>
              </a:rPr>
              <a:t>)</a:t>
            </a:r>
            <a:r>
              <a:rPr lang="vi-VN" sz="2800" b="1" dirty="0">
                <a:solidFill>
                  <a:srgbClr val="FF0000"/>
                </a:solidFill>
                <a:cs typeface="Times New Roman" pitchFamily="18" charset="0"/>
              </a:rPr>
              <a:t> </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84954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D057600-3AC7-4A07-839A-DDB84584059E}" type="slidenum">
              <a:rPr lang="en-US" smtClean="0"/>
              <a:t>26</a:t>
            </a:fld>
            <a:endParaRPr lang="en-US"/>
          </a:p>
        </p:txBody>
      </p:sp>
    </p:spTree>
    <p:extLst>
      <p:ext uri="{BB962C8B-B14F-4D97-AF65-F5344CB8AC3E}">
        <p14:creationId xmlns:p14="http://schemas.microsoft.com/office/powerpoint/2010/main" val="3955551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7888908" cy="128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2077884"/>
            <a:ext cx="8305800" cy="3785652"/>
          </a:xfrm>
          <a:prstGeom prst="rect">
            <a:avLst/>
          </a:prstGeom>
        </p:spPr>
        <p:txBody>
          <a:bodyPr wrap="square">
            <a:spAutoFit/>
          </a:bodyPr>
          <a:lstStyle/>
          <a:p>
            <a:pPr marL="342900" indent="-342900">
              <a:buFont typeface="Wingdings" panose="05000000000000000000" pitchFamily="2" charset="2"/>
              <a:buChar char="q"/>
            </a:pPr>
            <a:r>
              <a:rPr lang="vi-VN" sz="2400" b="1" i="1" dirty="0" smtClean="0">
                <a:latin typeface="Times New Roman" pitchFamily="18" charset="0"/>
                <a:cs typeface="Times New Roman" pitchFamily="18" charset="0"/>
              </a:rPr>
              <a:t>Tùy từng trường hợp, Hòa giải viên có thể: </a:t>
            </a:r>
          </a:p>
          <a:p>
            <a:pPr marL="342900" indent="-342900">
              <a:buFont typeface="Wingdings" panose="05000000000000000000" pitchFamily="2" charset="2"/>
              <a:buChar char="v"/>
            </a:pPr>
            <a:r>
              <a:rPr lang="vi-VN" sz="2400" dirty="0">
                <a:latin typeface="Times New Roman" pitchFamily="18" charset="0"/>
                <a:cs typeface="Times New Roman" pitchFamily="18" charset="0"/>
              </a:rPr>
              <a:t>G</a:t>
            </a:r>
            <a:r>
              <a:rPr lang="vi-VN" sz="2400" dirty="0" smtClean="0">
                <a:latin typeface="Times New Roman" pitchFamily="18" charset="0"/>
                <a:cs typeface="Times New Roman" pitchFamily="18" charset="0"/>
              </a:rPr>
              <a:t>ặp </a:t>
            </a:r>
            <a:r>
              <a:rPr lang="vi-VN" sz="2400" dirty="0">
                <a:latin typeface="Times New Roman" pitchFamily="18" charset="0"/>
                <a:cs typeface="Times New Roman" pitchFamily="18" charset="0"/>
              </a:rPr>
              <a:t>gỡ từng bên hoặc các </a:t>
            </a:r>
            <a:r>
              <a:rPr lang="vi-VN" sz="2400" dirty="0" smtClean="0">
                <a:latin typeface="Times New Roman" pitchFamily="18" charset="0"/>
                <a:cs typeface="Times New Roman" pitchFamily="18" charset="0"/>
              </a:rPr>
              <a:t>bên; </a:t>
            </a:r>
          </a:p>
          <a:p>
            <a:pPr marL="342900" indent="-342900">
              <a:buFont typeface="Wingdings" panose="05000000000000000000" pitchFamily="2" charset="2"/>
              <a:buChar char="v"/>
            </a:pPr>
            <a:r>
              <a:rPr lang="vi-VN" sz="2400" dirty="0">
                <a:latin typeface="Times New Roman" pitchFamily="18" charset="0"/>
                <a:cs typeface="Times New Roman" pitchFamily="18" charset="0"/>
              </a:rPr>
              <a:t>P</a:t>
            </a:r>
            <a:r>
              <a:rPr lang="vi-VN" sz="2400" dirty="0" smtClean="0">
                <a:latin typeface="Times New Roman" pitchFamily="18" charset="0"/>
                <a:cs typeface="Times New Roman" pitchFamily="18" charset="0"/>
              </a:rPr>
              <a:t>hân </a:t>
            </a:r>
            <a:r>
              <a:rPr lang="vi-VN" sz="2400" dirty="0">
                <a:latin typeface="Times New Roman" pitchFamily="18" charset="0"/>
                <a:cs typeface="Times New Roman" pitchFamily="18" charset="0"/>
              </a:rPr>
              <a:t>tích, giải thích, chỉ ra những hành vi phù hợp pháp luật </a:t>
            </a:r>
            <a:r>
              <a:rPr lang="vi-VN" sz="2400" dirty="0" smtClean="0">
                <a:latin typeface="Times New Roman" pitchFamily="18" charset="0"/>
                <a:cs typeface="Times New Roman" pitchFamily="18" charset="0"/>
              </a:rPr>
              <a:t>và đạo </a:t>
            </a:r>
            <a:r>
              <a:rPr lang="vi-VN" sz="2400" dirty="0">
                <a:latin typeface="Times New Roman" pitchFamily="18" charset="0"/>
                <a:cs typeface="Times New Roman" pitchFamily="18" charset="0"/>
              </a:rPr>
              <a:t>đức xã hội, hành vi sai trái của mỗi bên với thái độ chân thành, khách quan, vô </a:t>
            </a:r>
            <a:r>
              <a:rPr lang="vi-VN" sz="2400" dirty="0" smtClean="0">
                <a:latin typeface="Times New Roman" pitchFamily="18" charset="0"/>
                <a:cs typeface="Times New Roman" pitchFamily="18" charset="0"/>
              </a:rPr>
              <a:t>tư;</a:t>
            </a:r>
          </a:p>
          <a:p>
            <a:pPr marL="342900" indent="-342900">
              <a:buFont typeface="Wingdings" panose="05000000000000000000" pitchFamily="2" charset="2"/>
              <a:buChar char="v"/>
            </a:pPr>
            <a:r>
              <a:rPr lang="vi-VN" sz="2400" dirty="0">
                <a:latin typeface="Times New Roman" pitchFamily="18" charset="0"/>
                <a:cs typeface="Times New Roman" pitchFamily="18" charset="0"/>
              </a:rPr>
              <a:t>C</a:t>
            </a:r>
            <a:r>
              <a:rPr lang="vi-VN" sz="2400" dirty="0" smtClean="0">
                <a:latin typeface="Times New Roman" pitchFamily="18" charset="0"/>
                <a:cs typeface="Times New Roman" pitchFamily="18" charset="0"/>
              </a:rPr>
              <a:t>hỉ </a:t>
            </a:r>
            <a:r>
              <a:rPr lang="vi-VN" sz="2400" dirty="0">
                <a:latin typeface="Times New Roman" pitchFamily="18" charset="0"/>
                <a:cs typeface="Times New Roman" pitchFamily="18" charset="0"/>
              </a:rPr>
              <a:t>ra những hậu quả pháp lý mà đương sự có thể phải chịu nếu tiếp tục tranh </a:t>
            </a:r>
            <a:r>
              <a:rPr lang="vi-VN" sz="2400" dirty="0" smtClean="0">
                <a:latin typeface="Times New Roman" pitchFamily="18" charset="0"/>
                <a:cs typeface="Times New Roman" pitchFamily="18" charset="0"/>
              </a:rPr>
              <a:t>chấp;</a:t>
            </a:r>
          </a:p>
          <a:p>
            <a:pPr marL="342900" indent="-342900">
              <a:buFont typeface="Wingdings" panose="05000000000000000000" pitchFamily="2" charset="2"/>
              <a:buChar char="v"/>
            </a:pPr>
            <a:r>
              <a:rPr lang="vi-VN" sz="2400" dirty="0">
                <a:latin typeface="Times New Roman" pitchFamily="18" charset="0"/>
                <a:cs typeface="Times New Roman" pitchFamily="18" charset="0"/>
              </a:rPr>
              <a:t>T</a:t>
            </a:r>
            <a:r>
              <a:rPr lang="vi-VN" sz="2400" dirty="0" smtClean="0">
                <a:latin typeface="Times New Roman" pitchFamily="18" charset="0"/>
                <a:cs typeface="Times New Roman" pitchFamily="18" charset="0"/>
              </a:rPr>
              <a:t>huyết </a:t>
            </a:r>
            <a:r>
              <a:rPr lang="vi-VN" sz="2400" dirty="0">
                <a:latin typeface="Times New Roman" pitchFamily="18" charset="0"/>
                <a:cs typeface="Times New Roman" pitchFamily="18" charset="0"/>
              </a:rPr>
              <a:t>phục các bên tự nhận ra sai lầm của mình, tự thỏa thuận để giải quyết mâu thuẫn, tranh </a:t>
            </a:r>
            <a:r>
              <a:rPr lang="vi-VN" sz="2400" dirty="0" smtClean="0">
                <a:latin typeface="Times New Roman" pitchFamily="18" charset="0"/>
                <a:cs typeface="Times New Roman" pitchFamily="18" charset="0"/>
              </a:rPr>
              <a:t>chấp;</a:t>
            </a:r>
          </a:p>
          <a:p>
            <a:pPr marL="342900" indent="-342900">
              <a:buFont typeface="Wingdings" panose="05000000000000000000" pitchFamily="2" charset="2"/>
              <a:buChar char="v"/>
            </a:pPr>
            <a:r>
              <a:rPr lang="vi-VN" sz="2400" dirty="0" smtClean="0">
                <a:latin typeface="Times New Roman" pitchFamily="18" charset="0"/>
                <a:cs typeface="Times New Roman" pitchFamily="18" charset="0"/>
              </a:rPr>
              <a:t>Không </a:t>
            </a:r>
            <a:r>
              <a:rPr lang="vi-VN" sz="2400" dirty="0">
                <a:latin typeface="Times New Roman" pitchFamily="18" charset="0"/>
                <a:cs typeface="Times New Roman" pitchFamily="18" charset="0"/>
              </a:rPr>
              <a:t>áp đặt ý chí của Hòa giải viên đối với đương sự</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D057600-3AC7-4A07-839A-DDB84584059E}" type="slidenum">
              <a:rPr lang="en-US" smtClean="0"/>
              <a:t>27</a:t>
            </a:fld>
            <a:endParaRPr lang="en-US"/>
          </a:p>
        </p:txBody>
      </p:sp>
    </p:spTree>
    <p:extLst>
      <p:ext uri="{BB962C8B-B14F-4D97-AF65-F5344CB8AC3E}">
        <p14:creationId xmlns:p14="http://schemas.microsoft.com/office/powerpoint/2010/main" val="4205741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43429"/>
            <a:ext cx="8229600" cy="4525963"/>
          </a:xfrm>
        </p:spPr>
        <p:txBody>
          <a:bodyPr>
            <a:normAutofit/>
          </a:bodyPr>
          <a:lstStyle/>
          <a:p>
            <a:pPr algn="just">
              <a:spcBef>
                <a:spcPts val="0"/>
              </a:spcBef>
              <a:buFont typeface="Wingdings" panose="05000000000000000000" pitchFamily="2" charset="2"/>
              <a:buChar char="q"/>
            </a:pPr>
            <a:r>
              <a:rPr lang="vi-VN" sz="2400" dirty="0" smtClean="0">
                <a:latin typeface="Times New Roman" pitchFamily="18" charset="0"/>
                <a:cs typeface="Times New Roman" pitchFamily="18" charset="0"/>
              </a:rPr>
              <a:t>Trường </a:t>
            </a:r>
            <a:r>
              <a:rPr lang="vi-VN" sz="2400" dirty="0">
                <a:latin typeface="Times New Roman" pitchFamily="18" charset="0"/>
                <a:cs typeface="Times New Roman" pitchFamily="18" charset="0"/>
              </a:rPr>
              <a:t>hợp Hòa giải viên trực tiếp chứng kiến vụ việc tranh chấp, xích </a:t>
            </a:r>
            <a:r>
              <a:rPr lang="vi-VN" sz="2400" dirty="0" smtClean="0">
                <a:latin typeface="Times New Roman" pitchFamily="18" charset="0"/>
                <a:cs typeface="Times New Roman" pitchFamily="18" charset="0"/>
              </a:rPr>
              <a:t>mích</a:t>
            </a:r>
          </a:p>
          <a:p>
            <a:pPr algn="just">
              <a:spcBef>
                <a:spcPts val="0"/>
              </a:spcBef>
              <a:buFont typeface="Wingdings" panose="05000000000000000000" pitchFamily="2" charset="2"/>
              <a:buChar char="Ø"/>
            </a:pPr>
            <a:r>
              <a:rPr lang="vi-VN" sz="2400" dirty="0">
                <a:latin typeface="Times New Roman" pitchFamily="18" charset="0"/>
                <a:cs typeface="Times New Roman" pitchFamily="18" charset="0"/>
              </a:rPr>
              <a:t>C</a:t>
            </a:r>
            <a:r>
              <a:rPr lang="vi-VN" sz="2400" dirty="0" smtClean="0">
                <a:latin typeface="Times New Roman" pitchFamily="18" charset="0"/>
                <a:cs typeface="Times New Roman" pitchFamily="18" charset="0"/>
              </a:rPr>
              <a:t>ần </a:t>
            </a:r>
            <a:r>
              <a:rPr lang="vi-VN" sz="2400" dirty="0">
                <a:latin typeface="Times New Roman" pitchFamily="18" charset="0"/>
                <a:cs typeface="Times New Roman" pitchFamily="18" charset="0"/>
              </a:rPr>
              <a:t>can ngăn, dàn xếp, làm dịu tình hình căng thẳng giữa các bên, </a:t>
            </a:r>
            <a:endParaRPr lang="vi-VN" sz="2400" dirty="0" smtClean="0">
              <a:latin typeface="Times New Roman" pitchFamily="18" charset="0"/>
              <a:cs typeface="Times New Roman" pitchFamily="18" charset="0"/>
            </a:endParaRPr>
          </a:p>
          <a:p>
            <a:pPr algn="just">
              <a:spcBef>
                <a:spcPts val="0"/>
              </a:spcBef>
              <a:buFont typeface="Wingdings" panose="05000000000000000000" pitchFamily="2" charset="2"/>
              <a:buChar char="q"/>
            </a:pPr>
            <a:r>
              <a:rPr lang="vi-VN" sz="2400" dirty="0" smtClean="0">
                <a:latin typeface="Times New Roman" pitchFamily="18" charset="0"/>
                <a:cs typeface="Times New Roman" pitchFamily="18" charset="0"/>
              </a:rPr>
              <a:t>Đối </a:t>
            </a:r>
            <a:r>
              <a:rPr lang="vi-VN" sz="2400" dirty="0">
                <a:latin typeface="Times New Roman" pitchFamily="18" charset="0"/>
                <a:cs typeface="Times New Roman" pitchFamily="18" charset="0"/>
              </a:rPr>
              <a:t>với những vụ việc như đánh nhau, gây mất an ninh trật tự </a:t>
            </a:r>
            <a:endParaRPr lang="vi-VN" sz="2400" dirty="0" smtClean="0">
              <a:latin typeface="Times New Roman" pitchFamily="18" charset="0"/>
              <a:cs typeface="Times New Roman" pitchFamily="18" charset="0"/>
            </a:endParaRPr>
          </a:p>
          <a:p>
            <a:pPr algn="just">
              <a:spcBef>
                <a:spcPts val="0"/>
              </a:spcBef>
              <a:buFont typeface="Wingdings" panose="05000000000000000000" pitchFamily="2" charset="2"/>
              <a:buChar char="Ø"/>
            </a:pPr>
            <a:r>
              <a:rPr lang="vi-VN" sz="2400" dirty="0">
                <a:latin typeface="Times New Roman" pitchFamily="18" charset="0"/>
                <a:cs typeface="Times New Roman" pitchFamily="18" charset="0"/>
              </a:rPr>
              <a:t>C</a:t>
            </a:r>
            <a:r>
              <a:rPr lang="vi-VN" sz="2400" dirty="0" smtClean="0">
                <a:latin typeface="Times New Roman" pitchFamily="18" charset="0"/>
                <a:cs typeface="Times New Roman" pitchFamily="18" charset="0"/>
              </a:rPr>
              <a:t>ần </a:t>
            </a:r>
            <a:r>
              <a:rPr lang="vi-VN" sz="2400" dirty="0">
                <a:latin typeface="Times New Roman" pitchFamily="18" charset="0"/>
                <a:cs typeface="Times New Roman" pitchFamily="18" charset="0"/>
              </a:rPr>
              <a:t>có biện pháp ngăn chặn kịp thời, trong trường hợp cần thiết cần thông báo cho Công an cấp xã hoặc cảnh sát khu vực để can thiệp</a:t>
            </a:r>
          </a:p>
          <a:p>
            <a:pPr marL="0" indent="0" algn="just">
              <a:spcBef>
                <a:spcPts val="0"/>
              </a:spcBef>
              <a:buNone/>
            </a:pPr>
            <a:r>
              <a:rPr lang="vi-VN" sz="2400" b="1" i="1" dirty="0" smtClean="0">
                <a:latin typeface="Times New Roman" pitchFamily="18" charset="0"/>
                <a:cs typeface="Times New Roman" pitchFamily="18" charset="0"/>
              </a:rPr>
              <a:t>* Lưu ý:</a:t>
            </a:r>
            <a:r>
              <a:rPr lang="vi-VN" sz="2400" dirty="0" smtClean="0">
                <a:latin typeface="Times New Roman" pitchFamily="18" charset="0"/>
                <a:cs typeface="Times New Roman" pitchFamily="18" charset="0"/>
              </a:rPr>
              <a:t> Hòa </a:t>
            </a:r>
            <a:r>
              <a:rPr lang="vi-VN" sz="2400" dirty="0">
                <a:latin typeface="Times New Roman" pitchFamily="18" charset="0"/>
                <a:cs typeface="Times New Roman" pitchFamily="18" charset="0"/>
              </a:rPr>
              <a:t>giải viên phải tranh thủ sự đồng tình ủng hộ của các cá nhân, tổ chức có liên quan đến vụ việc hòa giải hoặc có ảnh hưởng đến các bên tranh chấp.</a:t>
            </a:r>
          </a:p>
          <a:p>
            <a:pPr marL="0" indent="0" algn="just">
              <a:spcBef>
                <a:spcPts val="0"/>
              </a:spcBef>
              <a:buNone/>
            </a:pP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78882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3D057600-3AC7-4A07-839A-DDB84584059E}" type="slidenum">
              <a:rPr lang="en-US" smtClean="0"/>
              <a:t>28</a:t>
            </a:fld>
            <a:endParaRPr lang="en-US"/>
          </a:p>
        </p:txBody>
      </p:sp>
    </p:spTree>
    <p:extLst>
      <p:ext uri="{BB962C8B-B14F-4D97-AF65-F5344CB8AC3E}">
        <p14:creationId xmlns:p14="http://schemas.microsoft.com/office/powerpoint/2010/main" val="165487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934200" cy="1265238"/>
          </a:xfrm>
        </p:spPr>
        <p:txBody>
          <a:bodyPr>
            <a:normAutofit fontScale="90000"/>
          </a:bodyPr>
          <a:lstStyle/>
          <a:p>
            <a:pPr algn="l"/>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3</a:t>
            </a:r>
            <a:r>
              <a:rPr lang="en-US" sz="3600" b="1" dirty="0">
                <a:solidFill>
                  <a:srgbClr val="FF0000"/>
                </a:solidFill>
                <a:latin typeface="Times New Roman" pitchFamily="18" charset="0"/>
                <a:cs typeface="Times New Roman" pitchFamily="18" charset="0"/>
              </a:rPr>
              <a:t>. KỸ NĂNG KHI PHIÊN HÒA GIẢI </a:t>
            </a: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KẾT </a:t>
            </a:r>
            <a:r>
              <a:rPr lang="en-US" sz="3600" b="1" dirty="0">
                <a:solidFill>
                  <a:srgbClr val="FF0000"/>
                </a:solidFill>
                <a:latin typeface="Times New Roman" pitchFamily="18" charset="0"/>
                <a:cs typeface="Times New Roman" pitchFamily="18" charset="0"/>
              </a:rPr>
              <a:t>THÚC</a:t>
            </a:r>
            <a:r>
              <a:rPr lang="en-US" dirty="0"/>
              <a:t/>
            </a:r>
            <a:br>
              <a:rPr lang="en-US" dirty="0"/>
            </a:br>
            <a:endParaRPr lang="en-US" dirty="0"/>
          </a:p>
        </p:txBody>
      </p:sp>
      <p:sp>
        <p:nvSpPr>
          <p:cNvPr id="6" name="Slide Number Placeholder 5"/>
          <p:cNvSpPr>
            <a:spLocks noGrp="1"/>
          </p:cNvSpPr>
          <p:nvPr>
            <p:ph type="sldNum" sz="quarter" idx="12"/>
          </p:nvPr>
        </p:nvSpPr>
        <p:spPr/>
        <p:txBody>
          <a:bodyPr/>
          <a:lstStyle/>
          <a:p>
            <a:fld id="{3D057600-3AC7-4A07-839A-DDB84584059E}" type="slidenum">
              <a:rPr lang="en-US" smtClean="0"/>
              <a:t>29</a:t>
            </a:fld>
            <a:endParaRPr lang="en-US"/>
          </a:p>
        </p:txBody>
      </p:sp>
      <p:graphicFrame>
        <p:nvGraphicFramePr>
          <p:cNvPr id="4" name="Diagram 3"/>
          <p:cNvGraphicFramePr/>
          <p:nvPr>
            <p:extLst>
              <p:ext uri="{D42A27DB-BD31-4B8C-83A1-F6EECF244321}">
                <p14:modId xmlns:p14="http://schemas.microsoft.com/office/powerpoint/2010/main" val="879692245"/>
              </p:ext>
            </p:extLst>
          </p:nvPr>
        </p:nvGraphicFramePr>
        <p:xfrm>
          <a:off x="228600" y="1448118"/>
          <a:ext cx="8686800" cy="490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5330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990600"/>
            <a:ext cx="8229600" cy="4525963"/>
          </a:xfrm>
        </p:spPr>
        <p:txBody>
          <a:bodyPr>
            <a:normAutofit lnSpcReduction="10000"/>
          </a:bodyPr>
          <a:lstStyle/>
          <a:p>
            <a:pPr marL="0" indent="0" algn="ctr">
              <a:buNone/>
            </a:pPr>
            <a:r>
              <a:rPr lang="vi-VN" sz="66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PHẦN I</a:t>
            </a:r>
          </a:p>
          <a:p>
            <a:pPr marL="0" indent="0" algn="ctr">
              <a:buNone/>
            </a:pPr>
            <a:r>
              <a:rPr lang="en-US" sz="66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KỸ </a:t>
            </a:r>
            <a:r>
              <a:rPr lang="en-US" sz="66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NĂNG </a:t>
            </a:r>
            <a:r>
              <a:rPr lang="en-US" sz="66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NÓI</a:t>
            </a:r>
            <a:endParaRPr lang="vi-VN" sz="66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endParaRPr>
          </a:p>
          <a:p>
            <a:pPr marL="0" indent="0" algn="ctr">
              <a:buNone/>
            </a:pPr>
            <a:r>
              <a:rPr lang="en-US" sz="66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 </a:t>
            </a:r>
            <a:r>
              <a:rPr lang="en-US" sz="66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CHUNG CỦA </a:t>
            </a:r>
            <a:r>
              <a:rPr lang="en-US" sz="66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MỘT</a:t>
            </a:r>
            <a:endParaRPr lang="vi-VN" sz="66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endParaRPr>
          </a:p>
          <a:p>
            <a:pPr marL="0" indent="0" algn="ctr">
              <a:buNone/>
            </a:pPr>
            <a:r>
              <a:rPr lang="en-US" sz="66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 </a:t>
            </a:r>
            <a:r>
              <a:rPr lang="en-US" sz="66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HÒA GIẢI </a:t>
            </a:r>
            <a:r>
              <a:rPr lang="en-US" sz="66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VIÊN</a:t>
            </a:r>
            <a:endParaRPr lang="en-US" sz="66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D057600-3AC7-4A07-839A-DDB84584059E}" type="slidenum">
              <a:rPr lang="en-US" smtClean="0"/>
              <a:t>3</a:t>
            </a:fld>
            <a:endParaRPr lang="en-US" dirty="0"/>
          </a:p>
        </p:txBody>
      </p:sp>
    </p:spTree>
    <p:extLst>
      <p:ext uri="{BB962C8B-B14F-4D97-AF65-F5344CB8AC3E}">
        <p14:creationId xmlns:p14="http://schemas.microsoft.com/office/powerpoint/2010/main" val="1827897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4" name="Slide Number Placeholder 3"/>
          <p:cNvSpPr>
            <a:spLocks noGrp="1"/>
          </p:cNvSpPr>
          <p:nvPr>
            <p:ph type="sldNum" sz="quarter" idx="12"/>
          </p:nvPr>
        </p:nvSpPr>
        <p:spPr/>
        <p:txBody>
          <a:bodyPr/>
          <a:lstStyle/>
          <a:p>
            <a:fld id="{3D057600-3AC7-4A07-839A-DDB84584059E}" type="slidenum">
              <a:rPr lang="en-US" smtClean="0"/>
              <a:t>30</a:t>
            </a:fld>
            <a:endParaRPr lang="en-US"/>
          </a:p>
        </p:txBody>
      </p:sp>
    </p:spTree>
    <p:extLst>
      <p:ext uri="{BB962C8B-B14F-4D97-AF65-F5344CB8AC3E}">
        <p14:creationId xmlns:p14="http://schemas.microsoft.com/office/powerpoint/2010/main" val="2014186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600" y="2057399"/>
            <a:ext cx="8812213" cy="4270135"/>
            <a:chOff x="457199" y="1602396"/>
            <a:chExt cx="8229601" cy="4521568"/>
          </a:xfrm>
        </p:grpSpPr>
        <p:sp>
          <p:nvSpPr>
            <p:cNvPr id="6" name="Freeform 5"/>
            <p:cNvSpPr/>
            <p:nvPr/>
          </p:nvSpPr>
          <p:spPr>
            <a:xfrm>
              <a:off x="457199" y="1602397"/>
              <a:ext cx="699226" cy="998895"/>
            </a:xfrm>
            <a:custGeom>
              <a:avLst/>
              <a:gdLst>
                <a:gd name="connsiteX0" fmla="*/ 0 w 998894"/>
                <a:gd name="connsiteY0" fmla="*/ 0 h 699225"/>
                <a:gd name="connsiteX1" fmla="*/ 649282 w 998894"/>
                <a:gd name="connsiteY1" fmla="*/ 0 h 699225"/>
                <a:gd name="connsiteX2" fmla="*/ 998894 w 998894"/>
                <a:gd name="connsiteY2" fmla="*/ 349613 h 699225"/>
                <a:gd name="connsiteX3" fmla="*/ 649282 w 998894"/>
                <a:gd name="connsiteY3" fmla="*/ 699225 h 699225"/>
                <a:gd name="connsiteX4" fmla="*/ 0 w 998894"/>
                <a:gd name="connsiteY4" fmla="*/ 699225 h 699225"/>
                <a:gd name="connsiteX5" fmla="*/ 349613 w 998894"/>
                <a:gd name="connsiteY5" fmla="*/ 349613 h 699225"/>
                <a:gd name="connsiteX6" fmla="*/ 0 w 998894"/>
                <a:gd name="connsiteY6" fmla="*/ 0 h 6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894" h="699225">
                  <a:moveTo>
                    <a:pt x="998893" y="0"/>
                  </a:moveTo>
                  <a:lnTo>
                    <a:pt x="998893" y="454497"/>
                  </a:lnTo>
                  <a:lnTo>
                    <a:pt x="499446" y="699225"/>
                  </a:lnTo>
                  <a:lnTo>
                    <a:pt x="1" y="454497"/>
                  </a:lnTo>
                  <a:lnTo>
                    <a:pt x="1" y="0"/>
                  </a:lnTo>
                  <a:lnTo>
                    <a:pt x="499446" y="244729"/>
                  </a:lnTo>
                  <a:lnTo>
                    <a:pt x="998893" y="0"/>
                  </a:lnTo>
                  <a:close/>
                </a:path>
              </a:pathLst>
            </a:custGeom>
            <a:solidFill>
              <a:srgbClr val="FFFF00"/>
            </a:solidFill>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066" tIns="361679" rIns="12065" bIns="361677" numCol="1" spcCol="1270" anchor="ctr" anchorCtr="0">
              <a:noAutofit/>
            </a:bodyPr>
            <a:lstStyle/>
            <a:p>
              <a:pPr lvl="0" algn="ctr" defTabSz="844550">
                <a:spcBef>
                  <a:spcPts val="1200"/>
                </a:spcBef>
              </a:pPr>
              <a:r>
                <a:rPr lang="en-US" sz="2800" b="1" kern="1200" dirty="0" smtClean="0">
                  <a:latin typeface="Times New Roman" pitchFamily="18" charset="0"/>
                  <a:cs typeface="Times New Roman" pitchFamily="18" charset="0"/>
                </a:rPr>
                <a:t>1</a:t>
              </a:r>
              <a:endParaRPr lang="en-US" sz="2800" b="1" kern="1200" dirty="0">
                <a:latin typeface="Times New Roman" pitchFamily="18" charset="0"/>
                <a:cs typeface="Times New Roman" pitchFamily="18" charset="0"/>
              </a:endParaRPr>
            </a:p>
          </p:txBody>
        </p:sp>
        <p:sp>
          <p:nvSpPr>
            <p:cNvPr id="7" name="Freeform 6"/>
            <p:cNvSpPr/>
            <p:nvPr/>
          </p:nvSpPr>
          <p:spPr>
            <a:xfrm>
              <a:off x="1156425" y="1602396"/>
              <a:ext cx="7530375" cy="649285"/>
            </a:xfrm>
            <a:custGeom>
              <a:avLst/>
              <a:gdLst>
                <a:gd name="connsiteX0" fmla="*/ 108216 w 649281"/>
                <a:gd name="connsiteY0" fmla="*/ 0 h 7530374"/>
                <a:gd name="connsiteX1" fmla="*/ 541065 w 649281"/>
                <a:gd name="connsiteY1" fmla="*/ 0 h 7530374"/>
                <a:gd name="connsiteX2" fmla="*/ 649281 w 649281"/>
                <a:gd name="connsiteY2" fmla="*/ 108216 h 7530374"/>
                <a:gd name="connsiteX3" fmla="*/ 649281 w 649281"/>
                <a:gd name="connsiteY3" fmla="*/ 7530374 h 7530374"/>
                <a:gd name="connsiteX4" fmla="*/ 649281 w 649281"/>
                <a:gd name="connsiteY4" fmla="*/ 7530374 h 7530374"/>
                <a:gd name="connsiteX5" fmla="*/ 0 w 649281"/>
                <a:gd name="connsiteY5" fmla="*/ 7530374 h 7530374"/>
                <a:gd name="connsiteX6" fmla="*/ 0 w 649281"/>
                <a:gd name="connsiteY6" fmla="*/ 7530374 h 7530374"/>
                <a:gd name="connsiteX7" fmla="*/ 0 w 649281"/>
                <a:gd name="connsiteY7" fmla="*/ 108216 h 7530374"/>
                <a:gd name="connsiteX8" fmla="*/ 108216 w 649281"/>
                <a:gd name="connsiteY8" fmla="*/ 0 h 753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281" h="7530374">
                  <a:moveTo>
                    <a:pt x="649281" y="1255095"/>
                  </a:moveTo>
                  <a:lnTo>
                    <a:pt x="649281" y="6275279"/>
                  </a:lnTo>
                  <a:cubicBezTo>
                    <a:pt x="649281" y="6968445"/>
                    <a:pt x="645104" y="7530368"/>
                    <a:pt x="639950" y="7530368"/>
                  </a:cubicBezTo>
                  <a:lnTo>
                    <a:pt x="0" y="7530368"/>
                  </a:lnTo>
                  <a:lnTo>
                    <a:pt x="0" y="7530368"/>
                  </a:lnTo>
                  <a:lnTo>
                    <a:pt x="0" y="6"/>
                  </a:lnTo>
                  <a:lnTo>
                    <a:pt x="0" y="6"/>
                  </a:lnTo>
                  <a:lnTo>
                    <a:pt x="639950" y="6"/>
                  </a:lnTo>
                  <a:cubicBezTo>
                    <a:pt x="645104" y="6"/>
                    <a:pt x="649281" y="561929"/>
                    <a:pt x="649281" y="1255095"/>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3125" rIns="43125" bIns="43126" numCol="1" spcCol="1270" anchor="ctr" anchorCtr="0">
              <a:noAutofit/>
            </a:bodyPr>
            <a:lstStyle/>
            <a:p>
              <a:pPr marL="91440" lvl="1" defTabSz="800100">
                <a:spcBef>
                  <a:spcPts val="1200"/>
                </a:spcBef>
              </a:pPr>
              <a:r>
                <a:rPr lang="en-US" sz="2400" b="1" dirty="0" smtClean="0">
                  <a:latin typeface="Times New Roman" pitchFamily="18" charset="0"/>
                  <a:cs typeface="Times New Roman" pitchFamily="18" charset="0"/>
                </a:rPr>
                <a:t>KỸ NĂNG GẶP GỠ ĐỐI TƯỢNG VÀ NGHE ĐỐI TƯỢNG TRÌNH BÀY</a:t>
              </a:r>
              <a:endParaRPr lang="en-US" sz="2400" b="1" kern="1200" dirty="0">
                <a:latin typeface="Times New Roman" pitchFamily="18" charset="0"/>
                <a:cs typeface="Times New Roman" pitchFamily="18" charset="0"/>
              </a:endParaRPr>
            </a:p>
          </p:txBody>
        </p:sp>
        <p:sp>
          <p:nvSpPr>
            <p:cNvPr id="8" name="Freeform 7"/>
            <p:cNvSpPr/>
            <p:nvPr/>
          </p:nvSpPr>
          <p:spPr>
            <a:xfrm>
              <a:off x="457200" y="2483065"/>
              <a:ext cx="699226" cy="998895"/>
            </a:xfrm>
            <a:custGeom>
              <a:avLst/>
              <a:gdLst>
                <a:gd name="connsiteX0" fmla="*/ 0 w 998894"/>
                <a:gd name="connsiteY0" fmla="*/ 0 h 699225"/>
                <a:gd name="connsiteX1" fmla="*/ 649282 w 998894"/>
                <a:gd name="connsiteY1" fmla="*/ 0 h 699225"/>
                <a:gd name="connsiteX2" fmla="*/ 998894 w 998894"/>
                <a:gd name="connsiteY2" fmla="*/ 349613 h 699225"/>
                <a:gd name="connsiteX3" fmla="*/ 649282 w 998894"/>
                <a:gd name="connsiteY3" fmla="*/ 699225 h 699225"/>
                <a:gd name="connsiteX4" fmla="*/ 0 w 998894"/>
                <a:gd name="connsiteY4" fmla="*/ 699225 h 699225"/>
                <a:gd name="connsiteX5" fmla="*/ 349613 w 998894"/>
                <a:gd name="connsiteY5" fmla="*/ 349613 h 699225"/>
                <a:gd name="connsiteX6" fmla="*/ 0 w 998894"/>
                <a:gd name="connsiteY6" fmla="*/ 0 h 6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894" h="699225">
                  <a:moveTo>
                    <a:pt x="998893" y="0"/>
                  </a:moveTo>
                  <a:lnTo>
                    <a:pt x="998893" y="454497"/>
                  </a:lnTo>
                  <a:lnTo>
                    <a:pt x="499446" y="699225"/>
                  </a:lnTo>
                  <a:lnTo>
                    <a:pt x="1" y="454497"/>
                  </a:lnTo>
                  <a:lnTo>
                    <a:pt x="1" y="0"/>
                  </a:lnTo>
                  <a:lnTo>
                    <a:pt x="499446" y="244729"/>
                  </a:lnTo>
                  <a:lnTo>
                    <a:pt x="998893" y="0"/>
                  </a:lnTo>
                  <a:close/>
                </a:path>
              </a:pathLst>
            </a:custGeom>
            <a:solidFill>
              <a:srgbClr val="FFFF00"/>
            </a:solidFill>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066" tIns="361679" rIns="12065" bIns="361677" numCol="1" spcCol="1270" anchor="ctr" anchorCtr="0">
              <a:noAutofit/>
            </a:bodyPr>
            <a:lstStyle/>
            <a:p>
              <a:pPr lvl="0" algn="ctr" defTabSz="844550">
                <a:lnSpc>
                  <a:spcPct val="90000"/>
                </a:lnSpc>
                <a:spcBef>
                  <a:spcPct val="0"/>
                </a:spcBef>
                <a:spcAft>
                  <a:spcPct val="35000"/>
                </a:spcAft>
              </a:pPr>
              <a:r>
                <a:rPr lang="en-US" sz="2800" b="1" kern="1200" dirty="0" smtClean="0">
                  <a:latin typeface="Times New Roman" pitchFamily="18" charset="0"/>
                  <a:cs typeface="Times New Roman" pitchFamily="18" charset="0"/>
                </a:rPr>
                <a:t>2</a:t>
              </a:r>
              <a:endParaRPr lang="en-US" sz="2800" b="1" kern="1200" dirty="0">
                <a:latin typeface="Times New Roman" pitchFamily="18" charset="0"/>
                <a:cs typeface="Times New Roman" pitchFamily="18" charset="0"/>
              </a:endParaRPr>
            </a:p>
          </p:txBody>
        </p:sp>
        <p:sp>
          <p:nvSpPr>
            <p:cNvPr id="9" name="Freeform 8"/>
            <p:cNvSpPr/>
            <p:nvPr/>
          </p:nvSpPr>
          <p:spPr>
            <a:xfrm>
              <a:off x="1156425" y="2483067"/>
              <a:ext cx="7530375" cy="649282"/>
            </a:xfrm>
            <a:custGeom>
              <a:avLst/>
              <a:gdLst>
                <a:gd name="connsiteX0" fmla="*/ 108216 w 649281"/>
                <a:gd name="connsiteY0" fmla="*/ 0 h 7530374"/>
                <a:gd name="connsiteX1" fmla="*/ 541065 w 649281"/>
                <a:gd name="connsiteY1" fmla="*/ 0 h 7530374"/>
                <a:gd name="connsiteX2" fmla="*/ 649281 w 649281"/>
                <a:gd name="connsiteY2" fmla="*/ 108216 h 7530374"/>
                <a:gd name="connsiteX3" fmla="*/ 649281 w 649281"/>
                <a:gd name="connsiteY3" fmla="*/ 7530374 h 7530374"/>
                <a:gd name="connsiteX4" fmla="*/ 649281 w 649281"/>
                <a:gd name="connsiteY4" fmla="*/ 7530374 h 7530374"/>
                <a:gd name="connsiteX5" fmla="*/ 0 w 649281"/>
                <a:gd name="connsiteY5" fmla="*/ 7530374 h 7530374"/>
                <a:gd name="connsiteX6" fmla="*/ 0 w 649281"/>
                <a:gd name="connsiteY6" fmla="*/ 7530374 h 7530374"/>
                <a:gd name="connsiteX7" fmla="*/ 0 w 649281"/>
                <a:gd name="connsiteY7" fmla="*/ 108216 h 7530374"/>
                <a:gd name="connsiteX8" fmla="*/ 108216 w 649281"/>
                <a:gd name="connsiteY8" fmla="*/ 0 h 753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281" h="7530374">
                  <a:moveTo>
                    <a:pt x="649281" y="1255095"/>
                  </a:moveTo>
                  <a:lnTo>
                    <a:pt x="649281" y="6275279"/>
                  </a:lnTo>
                  <a:cubicBezTo>
                    <a:pt x="649281" y="6968445"/>
                    <a:pt x="645104" y="7530368"/>
                    <a:pt x="639950" y="7530368"/>
                  </a:cubicBezTo>
                  <a:lnTo>
                    <a:pt x="0" y="7530368"/>
                  </a:lnTo>
                  <a:lnTo>
                    <a:pt x="0" y="7530368"/>
                  </a:lnTo>
                  <a:lnTo>
                    <a:pt x="0" y="6"/>
                  </a:lnTo>
                  <a:lnTo>
                    <a:pt x="0" y="6"/>
                  </a:lnTo>
                  <a:lnTo>
                    <a:pt x="639950" y="6"/>
                  </a:lnTo>
                  <a:cubicBezTo>
                    <a:pt x="645104" y="6"/>
                    <a:pt x="649281" y="561929"/>
                    <a:pt x="649281" y="1255095"/>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0257" tIns="55825" rIns="55825" bIns="55826" numCol="1" spcCol="1270" anchor="ctr" anchorCtr="0">
              <a:noAutofit/>
            </a:bodyPr>
            <a:lstStyle/>
            <a:p>
              <a:pPr marL="0" lvl="1" algn="l" defTabSz="1689100">
                <a:spcBef>
                  <a:spcPts val="600"/>
                </a:spcBef>
              </a:pPr>
              <a:r>
                <a:rPr lang="en-US" sz="2400" b="1" dirty="0" smtClean="0">
                  <a:latin typeface="Times New Roman" pitchFamily="18" charset="0"/>
                  <a:cs typeface="Times New Roman" pitchFamily="18" charset="0"/>
                </a:rPr>
                <a:t>KỸ NĂNG YÊU CẦU CÁC BÊN CUNG CẤP CÁC CHỨNG CỨ, TÀI LIỆU LIÊN QUAN ĐẾN VỤ VIỆC</a:t>
              </a:r>
              <a:endParaRPr lang="en-US" sz="2400" b="1" kern="1200" dirty="0">
                <a:latin typeface="Times New Roman" pitchFamily="18" charset="0"/>
                <a:cs typeface="Times New Roman" pitchFamily="18" charset="0"/>
              </a:endParaRPr>
            </a:p>
          </p:txBody>
        </p:sp>
        <p:sp>
          <p:nvSpPr>
            <p:cNvPr id="10" name="Freeform 9"/>
            <p:cNvSpPr/>
            <p:nvPr/>
          </p:nvSpPr>
          <p:spPr>
            <a:xfrm>
              <a:off x="457200" y="3363733"/>
              <a:ext cx="699226" cy="998895"/>
            </a:xfrm>
            <a:custGeom>
              <a:avLst/>
              <a:gdLst>
                <a:gd name="connsiteX0" fmla="*/ 0 w 998894"/>
                <a:gd name="connsiteY0" fmla="*/ 0 h 699225"/>
                <a:gd name="connsiteX1" fmla="*/ 649282 w 998894"/>
                <a:gd name="connsiteY1" fmla="*/ 0 h 699225"/>
                <a:gd name="connsiteX2" fmla="*/ 998894 w 998894"/>
                <a:gd name="connsiteY2" fmla="*/ 349613 h 699225"/>
                <a:gd name="connsiteX3" fmla="*/ 649282 w 998894"/>
                <a:gd name="connsiteY3" fmla="*/ 699225 h 699225"/>
                <a:gd name="connsiteX4" fmla="*/ 0 w 998894"/>
                <a:gd name="connsiteY4" fmla="*/ 699225 h 699225"/>
                <a:gd name="connsiteX5" fmla="*/ 349613 w 998894"/>
                <a:gd name="connsiteY5" fmla="*/ 349613 h 699225"/>
                <a:gd name="connsiteX6" fmla="*/ 0 w 998894"/>
                <a:gd name="connsiteY6" fmla="*/ 0 h 6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894" h="699225">
                  <a:moveTo>
                    <a:pt x="998893" y="0"/>
                  </a:moveTo>
                  <a:lnTo>
                    <a:pt x="998893" y="454497"/>
                  </a:lnTo>
                  <a:lnTo>
                    <a:pt x="499446" y="699225"/>
                  </a:lnTo>
                  <a:lnTo>
                    <a:pt x="1" y="454497"/>
                  </a:lnTo>
                  <a:lnTo>
                    <a:pt x="1" y="0"/>
                  </a:lnTo>
                  <a:lnTo>
                    <a:pt x="499446" y="244729"/>
                  </a:lnTo>
                  <a:lnTo>
                    <a:pt x="998893" y="0"/>
                  </a:lnTo>
                  <a:close/>
                </a:path>
              </a:pathLst>
            </a:custGeom>
            <a:solidFill>
              <a:srgbClr val="FFFF00"/>
            </a:solidFill>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066" tIns="361679" rIns="12065" bIns="361677" numCol="1" spcCol="1270" anchor="ctr" anchorCtr="0">
              <a:noAutofit/>
            </a:bodyPr>
            <a:lstStyle/>
            <a:p>
              <a:pPr lvl="0" algn="ctr" defTabSz="844550">
                <a:lnSpc>
                  <a:spcPct val="90000"/>
                </a:lnSpc>
                <a:spcBef>
                  <a:spcPct val="0"/>
                </a:spcBef>
                <a:spcAft>
                  <a:spcPct val="35000"/>
                </a:spcAft>
              </a:pPr>
              <a:r>
                <a:rPr lang="en-US" sz="2800" b="1" kern="1200" dirty="0" smtClean="0">
                  <a:latin typeface="Times New Roman" pitchFamily="18" charset="0"/>
                  <a:cs typeface="Times New Roman" pitchFamily="18" charset="0"/>
                </a:rPr>
                <a:t>3</a:t>
              </a:r>
              <a:endParaRPr lang="en-US" sz="2800" b="1" kern="1200" dirty="0">
                <a:latin typeface="Times New Roman" pitchFamily="18" charset="0"/>
                <a:cs typeface="Times New Roman" pitchFamily="18" charset="0"/>
              </a:endParaRPr>
            </a:p>
          </p:txBody>
        </p:sp>
        <p:sp>
          <p:nvSpPr>
            <p:cNvPr id="11" name="Freeform 10"/>
            <p:cNvSpPr/>
            <p:nvPr/>
          </p:nvSpPr>
          <p:spPr>
            <a:xfrm>
              <a:off x="1156425" y="3363734"/>
              <a:ext cx="7530375" cy="649282"/>
            </a:xfrm>
            <a:custGeom>
              <a:avLst/>
              <a:gdLst>
                <a:gd name="connsiteX0" fmla="*/ 108216 w 649281"/>
                <a:gd name="connsiteY0" fmla="*/ 0 h 7530374"/>
                <a:gd name="connsiteX1" fmla="*/ 541065 w 649281"/>
                <a:gd name="connsiteY1" fmla="*/ 0 h 7530374"/>
                <a:gd name="connsiteX2" fmla="*/ 649281 w 649281"/>
                <a:gd name="connsiteY2" fmla="*/ 108216 h 7530374"/>
                <a:gd name="connsiteX3" fmla="*/ 649281 w 649281"/>
                <a:gd name="connsiteY3" fmla="*/ 7530374 h 7530374"/>
                <a:gd name="connsiteX4" fmla="*/ 649281 w 649281"/>
                <a:gd name="connsiteY4" fmla="*/ 7530374 h 7530374"/>
                <a:gd name="connsiteX5" fmla="*/ 0 w 649281"/>
                <a:gd name="connsiteY5" fmla="*/ 7530374 h 7530374"/>
                <a:gd name="connsiteX6" fmla="*/ 0 w 649281"/>
                <a:gd name="connsiteY6" fmla="*/ 7530374 h 7530374"/>
                <a:gd name="connsiteX7" fmla="*/ 0 w 649281"/>
                <a:gd name="connsiteY7" fmla="*/ 108216 h 7530374"/>
                <a:gd name="connsiteX8" fmla="*/ 108216 w 649281"/>
                <a:gd name="connsiteY8" fmla="*/ 0 h 753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281" h="7530374">
                  <a:moveTo>
                    <a:pt x="649281" y="1255095"/>
                  </a:moveTo>
                  <a:lnTo>
                    <a:pt x="649281" y="6275279"/>
                  </a:lnTo>
                  <a:cubicBezTo>
                    <a:pt x="649281" y="6968445"/>
                    <a:pt x="645104" y="7530368"/>
                    <a:pt x="639950" y="7530368"/>
                  </a:cubicBezTo>
                  <a:lnTo>
                    <a:pt x="0" y="7530368"/>
                  </a:lnTo>
                  <a:lnTo>
                    <a:pt x="0" y="7530368"/>
                  </a:lnTo>
                  <a:lnTo>
                    <a:pt x="0" y="6"/>
                  </a:lnTo>
                  <a:lnTo>
                    <a:pt x="0" y="6"/>
                  </a:lnTo>
                  <a:lnTo>
                    <a:pt x="639950" y="6"/>
                  </a:lnTo>
                  <a:cubicBezTo>
                    <a:pt x="645104" y="6"/>
                    <a:pt x="649281" y="561929"/>
                    <a:pt x="649281" y="1255095"/>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0257" tIns="55825" rIns="55825" bIns="55826" numCol="1" spcCol="1270" anchor="ctr" anchorCtr="0">
              <a:noAutofit/>
            </a:bodyPr>
            <a:lstStyle/>
            <a:p>
              <a:pPr marL="0" lvl="1" algn="l" defTabSz="1689100">
                <a:lnSpc>
                  <a:spcPct val="90000"/>
                </a:lnSpc>
                <a:spcBef>
                  <a:spcPct val="0"/>
                </a:spcBef>
                <a:spcAft>
                  <a:spcPct val="15000"/>
                </a:spcAft>
              </a:pPr>
              <a:r>
                <a:rPr lang="en-US" sz="2400" b="1" kern="1200" dirty="0" smtClean="0">
                  <a:latin typeface="Times New Roman" pitchFamily="18" charset="0"/>
                  <a:cs typeface="Times New Roman" pitchFamily="18" charset="0"/>
                </a:rPr>
                <a:t>KỸ NĂNG TRA CỨU TÀI LIỆU THAM KHẢO</a:t>
              </a:r>
              <a:endParaRPr lang="en-US" sz="2400" b="1" kern="1200" dirty="0">
                <a:latin typeface="Times New Roman" pitchFamily="18" charset="0"/>
                <a:cs typeface="Times New Roman" pitchFamily="18" charset="0"/>
              </a:endParaRPr>
            </a:p>
          </p:txBody>
        </p:sp>
        <p:sp>
          <p:nvSpPr>
            <p:cNvPr id="12" name="Freeform 11"/>
            <p:cNvSpPr/>
            <p:nvPr/>
          </p:nvSpPr>
          <p:spPr>
            <a:xfrm>
              <a:off x="457200" y="4244401"/>
              <a:ext cx="699226" cy="998895"/>
            </a:xfrm>
            <a:custGeom>
              <a:avLst/>
              <a:gdLst>
                <a:gd name="connsiteX0" fmla="*/ 0 w 998894"/>
                <a:gd name="connsiteY0" fmla="*/ 0 h 699225"/>
                <a:gd name="connsiteX1" fmla="*/ 649282 w 998894"/>
                <a:gd name="connsiteY1" fmla="*/ 0 h 699225"/>
                <a:gd name="connsiteX2" fmla="*/ 998894 w 998894"/>
                <a:gd name="connsiteY2" fmla="*/ 349613 h 699225"/>
                <a:gd name="connsiteX3" fmla="*/ 649282 w 998894"/>
                <a:gd name="connsiteY3" fmla="*/ 699225 h 699225"/>
                <a:gd name="connsiteX4" fmla="*/ 0 w 998894"/>
                <a:gd name="connsiteY4" fmla="*/ 699225 h 699225"/>
                <a:gd name="connsiteX5" fmla="*/ 349613 w 998894"/>
                <a:gd name="connsiteY5" fmla="*/ 349613 h 699225"/>
                <a:gd name="connsiteX6" fmla="*/ 0 w 998894"/>
                <a:gd name="connsiteY6" fmla="*/ 0 h 6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894" h="699225">
                  <a:moveTo>
                    <a:pt x="998893" y="0"/>
                  </a:moveTo>
                  <a:lnTo>
                    <a:pt x="998893" y="454497"/>
                  </a:lnTo>
                  <a:lnTo>
                    <a:pt x="499446" y="699225"/>
                  </a:lnTo>
                  <a:lnTo>
                    <a:pt x="1" y="454497"/>
                  </a:lnTo>
                  <a:lnTo>
                    <a:pt x="1" y="0"/>
                  </a:lnTo>
                  <a:lnTo>
                    <a:pt x="499446" y="244729"/>
                  </a:lnTo>
                  <a:lnTo>
                    <a:pt x="998893" y="0"/>
                  </a:lnTo>
                  <a:close/>
                </a:path>
              </a:pathLst>
            </a:custGeom>
            <a:solidFill>
              <a:srgbClr val="FFFF00"/>
            </a:solidFill>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066" tIns="361679" rIns="12065" bIns="361677" numCol="1" spcCol="1270" anchor="ctr" anchorCtr="0">
              <a:noAutofit/>
            </a:bodyPr>
            <a:lstStyle/>
            <a:p>
              <a:pPr lvl="0" algn="ctr" defTabSz="844550">
                <a:lnSpc>
                  <a:spcPct val="90000"/>
                </a:lnSpc>
                <a:spcBef>
                  <a:spcPct val="0"/>
                </a:spcBef>
                <a:spcAft>
                  <a:spcPct val="35000"/>
                </a:spcAft>
              </a:pPr>
              <a:r>
                <a:rPr lang="en-US" sz="2800" b="1" kern="1200" dirty="0" smtClean="0">
                  <a:latin typeface="Times New Roman" pitchFamily="18" charset="0"/>
                  <a:cs typeface="Times New Roman" pitchFamily="18" charset="0"/>
                </a:rPr>
                <a:t>4</a:t>
              </a:r>
              <a:endParaRPr lang="en-US" sz="2800" b="1" kern="1200" dirty="0">
                <a:latin typeface="Times New Roman" pitchFamily="18" charset="0"/>
                <a:cs typeface="Times New Roman" pitchFamily="18" charset="0"/>
              </a:endParaRPr>
            </a:p>
          </p:txBody>
        </p:sp>
        <p:sp>
          <p:nvSpPr>
            <p:cNvPr id="13" name="Freeform 12"/>
            <p:cNvSpPr/>
            <p:nvPr/>
          </p:nvSpPr>
          <p:spPr>
            <a:xfrm>
              <a:off x="1156425" y="4244402"/>
              <a:ext cx="7530375" cy="649282"/>
            </a:xfrm>
            <a:custGeom>
              <a:avLst/>
              <a:gdLst>
                <a:gd name="connsiteX0" fmla="*/ 108216 w 649281"/>
                <a:gd name="connsiteY0" fmla="*/ 0 h 7530374"/>
                <a:gd name="connsiteX1" fmla="*/ 541065 w 649281"/>
                <a:gd name="connsiteY1" fmla="*/ 0 h 7530374"/>
                <a:gd name="connsiteX2" fmla="*/ 649281 w 649281"/>
                <a:gd name="connsiteY2" fmla="*/ 108216 h 7530374"/>
                <a:gd name="connsiteX3" fmla="*/ 649281 w 649281"/>
                <a:gd name="connsiteY3" fmla="*/ 7530374 h 7530374"/>
                <a:gd name="connsiteX4" fmla="*/ 649281 w 649281"/>
                <a:gd name="connsiteY4" fmla="*/ 7530374 h 7530374"/>
                <a:gd name="connsiteX5" fmla="*/ 0 w 649281"/>
                <a:gd name="connsiteY5" fmla="*/ 7530374 h 7530374"/>
                <a:gd name="connsiteX6" fmla="*/ 0 w 649281"/>
                <a:gd name="connsiteY6" fmla="*/ 7530374 h 7530374"/>
                <a:gd name="connsiteX7" fmla="*/ 0 w 649281"/>
                <a:gd name="connsiteY7" fmla="*/ 108216 h 7530374"/>
                <a:gd name="connsiteX8" fmla="*/ 108216 w 649281"/>
                <a:gd name="connsiteY8" fmla="*/ 0 h 753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281" h="7530374">
                  <a:moveTo>
                    <a:pt x="649281" y="1255095"/>
                  </a:moveTo>
                  <a:lnTo>
                    <a:pt x="649281" y="6275279"/>
                  </a:lnTo>
                  <a:cubicBezTo>
                    <a:pt x="649281" y="6968445"/>
                    <a:pt x="645104" y="7530368"/>
                    <a:pt x="639950" y="7530368"/>
                  </a:cubicBezTo>
                  <a:lnTo>
                    <a:pt x="0" y="7530368"/>
                  </a:lnTo>
                  <a:lnTo>
                    <a:pt x="0" y="7530368"/>
                  </a:lnTo>
                  <a:lnTo>
                    <a:pt x="0" y="6"/>
                  </a:lnTo>
                  <a:lnTo>
                    <a:pt x="0" y="6"/>
                  </a:lnTo>
                  <a:lnTo>
                    <a:pt x="639950" y="6"/>
                  </a:lnTo>
                  <a:cubicBezTo>
                    <a:pt x="645104" y="6"/>
                    <a:pt x="649281" y="561929"/>
                    <a:pt x="649281" y="1255095"/>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3125" rIns="43125" bIns="43126" numCol="1" spcCol="1270" anchor="ctr" anchorCtr="0">
              <a:noAutofit/>
            </a:bodyPr>
            <a:lstStyle/>
            <a:p>
              <a:pPr marL="0" lvl="1" algn="l" defTabSz="800100">
                <a:lnSpc>
                  <a:spcPct val="90000"/>
                </a:lnSpc>
                <a:spcBef>
                  <a:spcPct val="0"/>
                </a:spcBef>
                <a:spcAft>
                  <a:spcPct val="15000"/>
                </a:spcAft>
              </a:pPr>
              <a:r>
                <a:rPr lang="en-US" sz="2400" b="1" dirty="0" smtClean="0">
                  <a:latin typeface="Times New Roman" pitchFamily="18" charset="0"/>
                  <a:cs typeface="Times New Roman" pitchFamily="18" charset="0"/>
                </a:rPr>
                <a:t>  KỸ NĂNG XEM XÉT, XÁC MINH VỤ VIỆC</a:t>
              </a:r>
              <a:endParaRPr lang="en-US" sz="2400" b="1" kern="1200" dirty="0">
                <a:latin typeface="Times New Roman" pitchFamily="18" charset="0"/>
                <a:cs typeface="Times New Roman" pitchFamily="18" charset="0"/>
              </a:endParaRPr>
            </a:p>
          </p:txBody>
        </p:sp>
        <p:sp>
          <p:nvSpPr>
            <p:cNvPr id="14" name="Freeform 13"/>
            <p:cNvSpPr/>
            <p:nvPr/>
          </p:nvSpPr>
          <p:spPr>
            <a:xfrm>
              <a:off x="457200" y="5125069"/>
              <a:ext cx="699226" cy="998895"/>
            </a:xfrm>
            <a:custGeom>
              <a:avLst/>
              <a:gdLst>
                <a:gd name="connsiteX0" fmla="*/ 0 w 998894"/>
                <a:gd name="connsiteY0" fmla="*/ 0 h 699225"/>
                <a:gd name="connsiteX1" fmla="*/ 649282 w 998894"/>
                <a:gd name="connsiteY1" fmla="*/ 0 h 699225"/>
                <a:gd name="connsiteX2" fmla="*/ 998894 w 998894"/>
                <a:gd name="connsiteY2" fmla="*/ 349613 h 699225"/>
                <a:gd name="connsiteX3" fmla="*/ 649282 w 998894"/>
                <a:gd name="connsiteY3" fmla="*/ 699225 h 699225"/>
                <a:gd name="connsiteX4" fmla="*/ 0 w 998894"/>
                <a:gd name="connsiteY4" fmla="*/ 699225 h 699225"/>
                <a:gd name="connsiteX5" fmla="*/ 349613 w 998894"/>
                <a:gd name="connsiteY5" fmla="*/ 349613 h 699225"/>
                <a:gd name="connsiteX6" fmla="*/ 0 w 998894"/>
                <a:gd name="connsiteY6" fmla="*/ 0 h 6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894" h="699225">
                  <a:moveTo>
                    <a:pt x="998893" y="0"/>
                  </a:moveTo>
                  <a:lnTo>
                    <a:pt x="998893" y="454497"/>
                  </a:lnTo>
                  <a:lnTo>
                    <a:pt x="499446" y="699225"/>
                  </a:lnTo>
                  <a:lnTo>
                    <a:pt x="1" y="454497"/>
                  </a:lnTo>
                  <a:lnTo>
                    <a:pt x="1" y="0"/>
                  </a:lnTo>
                  <a:lnTo>
                    <a:pt x="499446" y="244729"/>
                  </a:lnTo>
                  <a:lnTo>
                    <a:pt x="998893" y="0"/>
                  </a:lnTo>
                  <a:close/>
                </a:path>
              </a:pathLst>
            </a:custGeom>
            <a:solidFill>
              <a:srgbClr val="FFFF00"/>
            </a:solidFill>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066" tIns="361679" rIns="12065" bIns="361677" numCol="1" spcCol="1270" anchor="ctr" anchorCtr="0">
              <a:noAutofit/>
            </a:bodyPr>
            <a:lstStyle/>
            <a:p>
              <a:pPr lvl="0" algn="ctr" defTabSz="844550">
                <a:lnSpc>
                  <a:spcPct val="90000"/>
                </a:lnSpc>
                <a:spcBef>
                  <a:spcPct val="0"/>
                </a:spcBef>
                <a:spcAft>
                  <a:spcPct val="35000"/>
                </a:spcAft>
              </a:pPr>
              <a:r>
                <a:rPr lang="en-US" sz="2800" b="1" kern="1200" dirty="0" smtClean="0">
                  <a:latin typeface="Times New Roman" pitchFamily="18" charset="0"/>
                  <a:cs typeface="Times New Roman" pitchFamily="18" charset="0"/>
                </a:rPr>
                <a:t>5</a:t>
              </a:r>
              <a:endParaRPr lang="en-US" sz="2800" b="1" kern="1200" dirty="0">
                <a:latin typeface="Times New Roman" pitchFamily="18" charset="0"/>
                <a:cs typeface="Times New Roman" pitchFamily="18" charset="0"/>
              </a:endParaRPr>
            </a:p>
          </p:txBody>
        </p:sp>
        <p:sp>
          <p:nvSpPr>
            <p:cNvPr id="15" name="Freeform 14"/>
            <p:cNvSpPr/>
            <p:nvPr/>
          </p:nvSpPr>
          <p:spPr>
            <a:xfrm>
              <a:off x="1156425" y="5125068"/>
              <a:ext cx="7530375" cy="998896"/>
            </a:xfrm>
            <a:custGeom>
              <a:avLst/>
              <a:gdLst>
                <a:gd name="connsiteX0" fmla="*/ 108216 w 649281"/>
                <a:gd name="connsiteY0" fmla="*/ 0 h 7530374"/>
                <a:gd name="connsiteX1" fmla="*/ 541065 w 649281"/>
                <a:gd name="connsiteY1" fmla="*/ 0 h 7530374"/>
                <a:gd name="connsiteX2" fmla="*/ 649281 w 649281"/>
                <a:gd name="connsiteY2" fmla="*/ 108216 h 7530374"/>
                <a:gd name="connsiteX3" fmla="*/ 649281 w 649281"/>
                <a:gd name="connsiteY3" fmla="*/ 7530374 h 7530374"/>
                <a:gd name="connsiteX4" fmla="*/ 649281 w 649281"/>
                <a:gd name="connsiteY4" fmla="*/ 7530374 h 7530374"/>
                <a:gd name="connsiteX5" fmla="*/ 0 w 649281"/>
                <a:gd name="connsiteY5" fmla="*/ 7530374 h 7530374"/>
                <a:gd name="connsiteX6" fmla="*/ 0 w 649281"/>
                <a:gd name="connsiteY6" fmla="*/ 7530374 h 7530374"/>
                <a:gd name="connsiteX7" fmla="*/ 0 w 649281"/>
                <a:gd name="connsiteY7" fmla="*/ 108216 h 7530374"/>
                <a:gd name="connsiteX8" fmla="*/ 108216 w 649281"/>
                <a:gd name="connsiteY8" fmla="*/ 0 h 753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281" h="7530374">
                  <a:moveTo>
                    <a:pt x="649281" y="1255095"/>
                  </a:moveTo>
                  <a:lnTo>
                    <a:pt x="649281" y="6275279"/>
                  </a:lnTo>
                  <a:cubicBezTo>
                    <a:pt x="649281" y="6968445"/>
                    <a:pt x="645104" y="7530368"/>
                    <a:pt x="639950" y="7530368"/>
                  </a:cubicBezTo>
                  <a:lnTo>
                    <a:pt x="0" y="7530368"/>
                  </a:lnTo>
                  <a:lnTo>
                    <a:pt x="0" y="7530368"/>
                  </a:lnTo>
                  <a:lnTo>
                    <a:pt x="0" y="6"/>
                  </a:lnTo>
                  <a:lnTo>
                    <a:pt x="0" y="6"/>
                  </a:lnTo>
                  <a:lnTo>
                    <a:pt x="639950" y="6"/>
                  </a:lnTo>
                  <a:cubicBezTo>
                    <a:pt x="645104" y="6"/>
                    <a:pt x="649281" y="561929"/>
                    <a:pt x="649281" y="1255095"/>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3126" rIns="43125" bIns="43125" numCol="1" spcCol="1270" anchor="ctr" anchorCtr="0">
              <a:noAutofit/>
            </a:bodyPr>
            <a:lstStyle/>
            <a:p>
              <a:pPr marL="0" lvl="1" algn="just" defTabSz="800100">
                <a:spcBef>
                  <a:spcPct val="0"/>
                </a:spcBef>
              </a:pPr>
              <a:r>
                <a:rPr lang="en-US" sz="2400" b="1" dirty="0" smtClean="0">
                  <a:latin typeface="Times New Roman" pitchFamily="18" charset="0"/>
                  <a:cs typeface="Times New Roman" pitchFamily="18" charset="0"/>
                </a:rPr>
                <a:t>  KỸ NĂNG GIẢI THÍCH, THUYẾT PHỤC, CẢM HÓA,     HƯỚNG DẪN CÁC BÊN TỰ NGUYỆN GIẢI QUYẾT TRANH CHẤP</a:t>
              </a:r>
              <a:endParaRPr lang="en-US" sz="2400" b="1" kern="1200" dirty="0">
                <a:latin typeface="Times New Roman" pitchFamily="18" charset="0"/>
                <a:cs typeface="Times New Roman" pitchFamily="18" charset="0"/>
              </a:endParaRP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66024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D057600-3AC7-4A07-839A-DDB84584059E}" type="slidenum">
              <a:rPr lang="en-US" smtClean="0"/>
              <a:t>4</a:t>
            </a:fld>
            <a:endParaRPr lang="en-US"/>
          </a:p>
        </p:txBody>
      </p:sp>
    </p:spTree>
    <p:extLst>
      <p:ext uri="{BB962C8B-B14F-4D97-AF65-F5344CB8AC3E}">
        <p14:creationId xmlns:p14="http://schemas.microsoft.com/office/powerpoint/2010/main" val="72034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7239000" cy="1143000"/>
          </a:xfrm>
        </p:spPr>
        <p:txBody>
          <a:bodyPr>
            <a:normAutofit fontScale="90000"/>
          </a:bodyPr>
          <a:lstStyle/>
          <a:p>
            <a:r>
              <a:rPr lang="en-US" sz="3300" dirty="0">
                <a:latin typeface="Times New Roman" pitchFamily="18" charset="0"/>
                <a:cs typeface="Times New Roman" pitchFamily="18" charset="0"/>
              </a:rPr>
              <a:t/>
            </a:r>
            <a:br>
              <a:rPr lang="en-US" sz="3300" dirty="0">
                <a:latin typeface="Times New Roman" pitchFamily="18" charset="0"/>
                <a:cs typeface="Times New Roman" pitchFamily="18" charset="0"/>
              </a:rPr>
            </a:br>
            <a:r>
              <a:rPr lang="en-US" sz="3300" dirty="0" smtClean="0">
                <a:latin typeface="Times New Roman" pitchFamily="18" charset="0"/>
                <a:cs typeface="Times New Roman" pitchFamily="18" charset="0"/>
              </a:rPr>
              <a:t/>
            </a:r>
            <a:br>
              <a:rPr lang="en-US" sz="3300" dirty="0" smtClean="0">
                <a:latin typeface="Times New Roman" pitchFamily="18" charset="0"/>
                <a:cs typeface="Times New Roman" pitchFamily="18" charset="0"/>
              </a:rPr>
            </a:br>
            <a:r>
              <a:rPr lang="en-US" sz="3300" b="1" dirty="0" smtClean="0">
                <a:solidFill>
                  <a:srgbClr val="FF0000"/>
                </a:solidFill>
                <a:latin typeface="Times New Roman" pitchFamily="18" charset="0"/>
                <a:cs typeface="Times New Roman" pitchFamily="18" charset="0"/>
              </a:rPr>
              <a:t>1. </a:t>
            </a:r>
            <a:r>
              <a:rPr lang="vi-VN" sz="3300" b="1" dirty="0" smtClean="0">
                <a:solidFill>
                  <a:srgbClr val="FF0000"/>
                </a:solidFill>
                <a:latin typeface="Times New Roman" pitchFamily="18" charset="0"/>
                <a:cs typeface="Times New Roman" pitchFamily="18" charset="0"/>
              </a:rPr>
              <a:t>KỸ </a:t>
            </a:r>
            <a:r>
              <a:rPr lang="vi-VN" sz="3300" b="1" dirty="0">
                <a:solidFill>
                  <a:srgbClr val="FF0000"/>
                </a:solidFill>
                <a:latin typeface="Times New Roman" pitchFamily="18" charset="0"/>
                <a:cs typeface="Times New Roman" pitchFamily="18" charset="0"/>
              </a:rPr>
              <a:t>NĂNG GẶP GỠ ĐỐI TƯỢNG </a:t>
            </a:r>
            <a:br>
              <a:rPr lang="vi-VN" sz="3300" b="1" dirty="0">
                <a:solidFill>
                  <a:srgbClr val="FF0000"/>
                </a:solidFill>
                <a:latin typeface="Times New Roman" pitchFamily="18" charset="0"/>
                <a:cs typeface="Times New Roman" pitchFamily="18" charset="0"/>
              </a:rPr>
            </a:br>
            <a:r>
              <a:rPr lang="vi-VN" sz="3300" b="1" dirty="0">
                <a:solidFill>
                  <a:srgbClr val="FF0000"/>
                </a:solidFill>
                <a:latin typeface="Times New Roman" pitchFamily="18" charset="0"/>
                <a:cs typeface="Times New Roman" pitchFamily="18" charset="0"/>
              </a:rPr>
              <a:t>       </a:t>
            </a:r>
            <a:r>
              <a:rPr lang="vi-VN" sz="3300" b="1" dirty="0" smtClean="0">
                <a:solidFill>
                  <a:srgbClr val="FF0000"/>
                </a:solidFill>
                <a:latin typeface="Times New Roman" pitchFamily="18" charset="0"/>
                <a:cs typeface="Times New Roman" pitchFamily="18" charset="0"/>
              </a:rPr>
              <a:t>VÀ </a:t>
            </a:r>
            <a:r>
              <a:rPr lang="vi-VN" sz="3300" b="1" dirty="0">
                <a:solidFill>
                  <a:srgbClr val="FF0000"/>
                </a:solidFill>
                <a:latin typeface="Times New Roman" pitchFamily="18" charset="0"/>
                <a:cs typeface="Times New Roman" pitchFamily="18" charset="0"/>
              </a:rPr>
              <a:t>NGHE ĐỐI TƯỢNG TRÌNH BÀY</a:t>
            </a:r>
            <a:r>
              <a:rPr lang="vi-VN" dirty="0"/>
              <a:t/>
            </a:r>
            <a:br>
              <a:rPr lang="vi-VN" dirty="0"/>
            </a:br>
            <a:endParaRPr lang="en-US" dirty="0"/>
          </a:p>
        </p:txBody>
      </p:sp>
      <p:sp>
        <p:nvSpPr>
          <p:cNvPr id="3" name="Content Placeholder 2"/>
          <p:cNvSpPr>
            <a:spLocks noGrp="1"/>
          </p:cNvSpPr>
          <p:nvPr>
            <p:ph idx="1"/>
          </p:nvPr>
        </p:nvSpPr>
        <p:spPr>
          <a:xfrm>
            <a:off x="207523" y="2133600"/>
            <a:ext cx="8915400" cy="4191000"/>
          </a:xfrm>
        </p:spPr>
        <p:txBody>
          <a:bodyPr>
            <a:noAutofit/>
          </a:bodyPr>
          <a:lstStyle/>
          <a:p>
            <a:pPr marL="0" indent="441325" algn="just">
              <a:lnSpc>
                <a:spcPct val="120000"/>
              </a:lnSpc>
              <a:spcBef>
                <a:spcPts val="0"/>
              </a:spcBef>
              <a:buNone/>
            </a:pPr>
            <a:r>
              <a:rPr lang="en-US" sz="2600" b="1" dirty="0" smtClean="0">
                <a:solidFill>
                  <a:srgbClr val="FF0000"/>
                </a:solidFill>
                <a:latin typeface="Times New Roman" pitchFamily="18" charset="0"/>
                <a:cs typeface="Times New Roman" pitchFamily="18" charset="0"/>
              </a:rPr>
              <a:t>1.1. </a:t>
            </a:r>
            <a:r>
              <a:rPr lang="vi-VN" sz="2600" b="1" dirty="0" smtClean="0">
                <a:solidFill>
                  <a:srgbClr val="FF0000"/>
                </a:solidFill>
                <a:latin typeface="Times New Roman" pitchFamily="18" charset="0"/>
                <a:cs typeface="Times New Roman" pitchFamily="18" charset="0"/>
              </a:rPr>
              <a:t>Kỹ năng gặp gỡ đối tượng</a:t>
            </a:r>
            <a:r>
              <a:rPr lang="en-US" sz="2600" b="1" dirty="0" smtClean="0">
                <a:solidFill>
                  <a:srgbClr val="FF0000"/>
                </a:solidFill>
                <a:latin typeface="Times New Roman" pitchFamily="18" charset="0"/>
                <a:cs typeface="Times New Roman" pitchFamily="18" charset="0"/>
              </a:rPr>
              <a:t>:</a:t>
            </a:r>
          </a:p>
          <a:p>
            <a:pPr marL="0" indent="0" algn="just">
              <a:lnSpc>
                <a:spcPct val="120000"/>
              </a:lnSpc>
              <a:spcBef>
                <a:spcPts val="0"/>
              </a:spcBef>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Hoạt động hòa giải chính là một hoạt động đòi hỏi cần có đầu óc, trí tuệ để áp dụng pháp luật và đạo đức xã hội vào từng vụ việc và các mỗi quan hệ cụ thể để giải quyết tranh chấp.</a:t>
            </a:r>
          </a:p>
          <a:p>
            <a:pPr marL="0" indent="0" algn="just">
              <a:lnSpc>
                <a:spcPct val="120000"/>
              </a:lnSpc>
              <a:spcBef>
                <a:spcPts val="0"/>
              </a:spcBef>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Khi giao tiếp với người cần hòa giải, hòa giải viên cần</a:t>
            </a:r>
            <a:r>
              <a:rPr lang="en-US" sz="2600" dirty="0" smtClean="0">
                <a:latin typeface="Times New Roman" pitchFamily="18" charset="0"/>
                <a:cs typeface="Times New Roman" pitchFamily="18" charset="0"/>
              </a:rPr>
              <a:t>:</a:t>
            </a:r>
            <a:r>
              <a:rPr lang="vi-VN"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T</a:t>
            </a:r>
            <a:r>
              <a:rPr lang="vi-VN" sz="2600" dirty="0" smtClean="0">
                <a:latin typeface="Times New Roman" pitchFamily="18" charset="0"/>
                <a:cs typeface="Times New Roman" pitchFamily="18" charset="0"/>
              </a:rPr>
              <a:t>ỏ thái độ quan tâm, gần gũi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thành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cởi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mở</a:t>
            </a:r>
            <a:r>
              <a:rPr lang="vi-VN" sz="2600" dirty="0" smtClean="0">
                <a:latin typeface="Times New Roman" pitchFamily="18" charset="0"/>
                <a:cs typeface="Times New Roman" pitchFamily="18" charset="0"/>
              </a:rPr>
              <a:t> và sẵn sàng hết lòng giúp đỡ người khác</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để tạo sự tin cậy. Phải tôn trọng người khác: không được áp đặt, phán xét hay cắt ngang lời, không lắng nghe, thiếu lịch sự. </a:t>
            </a:r>
            <a:endParaRPr lang="en-US" sz="2600" dirty="0" smtClean="0">
              <a:latin typeface="Times New Roman" pitchFamily="18" charset="0"/>
              <a:cs typeface="Times New Roman" pitchFamily="18" charset="0"/>
            </a:endParaRPr>
          </a:p>
          <a:p>
            <a:pPr marL="0" indent="0" algn="just">
              <a:lnSpc>
                <a:spcPct val="120000"/>
              </a:lnSpc>
              <a:spcBef>
                <a:spcPts val="0"/>
              </a:spcBef>
              <a:buNone/>
            </a:pPr>
            <a:r>
              <a:rPr lang="en-US" sz="2600" dirty="0" smtClean="0">
                <a:latin typeface="Times New Roman" pitchFamily="18" charset="0"/>
                <a:cs typeface="Times New Roman" pitchFamily="18" charset="0"/>
              </a:rPr>
              <a:t>     </a:t>
            </a:r>
            <a:endParaRPr lang="en-US" sz="26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3D057600-3AC7-4A07-839A-DDB84584059E}" type="slidenum">
              <a:rPr lang="en-US" smtClean="0"/>
              <a:t>5</a:t>
            </a:fld>
            <a:endParaRPr lang="en-US" dirty="0"/>
          </a:p>
        </p:txBody>
      </p:sp>
    </p:spTree>
    <p:extLst>
      <p:ext uri="{BB962C8B-B14F-4D97-AF65-F5344CB8AC3E}">
        <p14:creationId xmlns:p14="http://schemas.microsoft.com/office/powerpoint/2010/main" val="4446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7346317" cy="141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2117" y="4508409"/>
            <a:ext cx="8534400" cy="2215991"/>
          </a:xfrm>
          <a:prstGeom prst="rect">
            <a:avLst/>
          </a:prstGeom>
        </p:spPr>
        <p:txBody>
          <a:bodyPr wrap="square">
            <a:spAutoFit/>
          </a:bodyPr>
          <a:lstStyle/>
          <a:p>
            <a:pPr indent="625475" algn="just"/>
            <a:r>
              <a:rPr lang="vi-VN" sz="2400" dirty="0" smtClean="0">
                <a:latin typeface="Times New Roman" pitchFamily="18" charset="0"/>
                <a:cs typeface="Times New Roman" pitchFamily="18" charset="0"/>
                <a:sym typeface="Wingdings 2" panose="05020102010507070707" pitchFamily="18" charset="2"/>
              </a:rPr>
              <a:t></a:t>
            </a:r>
            <a:r>
              <a:rPr lang="en-US" sz="2400" dirty="0" smtClean="0">
                <a:latin typeface="Times New Roman" pitchFamily="18" charset="0"/>
                <a:cs typeface="Times New Roman" pitchFamily="18" charset="0"/>
                <a:sym typeface="Wingdings 2" panose="05020102010507070707" pitchFamily="18" charset="2"/>
              </a:rPr>
              <a:t> </a:t>
            </a:r>
            <a:r>
              <a:rPr lang="vi-VN" sz="2400" dirty="0" smtClean="0">
                <a:latin typeface="Times New Roman" pitchFamily="18" charset="0"/>
                <a:cs typeface="Times New Roman" pitchFamily="18" charset="0"/>
              </a:rPr>
              <a:t>Hòa </a:t>
            </a:r>
            <a:r>
              <a:rPr lang="vi-VN" sz="2400" dirty="0">
                <a:latin typeface="Times New Roman" pitchFamily="18" charset="0"/>
                <a:cs typeface="Times New Roman" pitchFamily="18" charset="0"/>
              </a:rPr>
              <a:t>giải viên cần giao tiếp với đối tượng, cũng như nghe đối tượng diễn giải, đặt các câu hỏi logic để làm rõ các tình tiết của nội dung vụ việc, tạo điều kiện cho các bên ngồi lại với nhau để đàm phán và cùng bàn bạc giải quyết tranh chấp</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endParaRPr lang="en-US" dirty="0" smtClean="0"/>
          </a:p>
          <a:p>
            <a:pPr algn="just"/>
            <a:endParaRPr lang="vi-VN" dirty="0"/>
          </a:p>
        </p:txBody>
      </p:sp>
      <p:sp>
        <p:nvSpPr>
          <p:cNvPr id="5" name="Slide Number Placeholder 4"/>
          <p:cNvSpPr>
            <a:spLocks noGrp="1"/>
          </p:cNvSpPr>
          <p:nvPr>
            <p:ph type="sldNum" sz="quarter" idx="12"/>
          </p:nvPr>
        </p:nvSpPr>
        <p:spPr/>
        <p:txBody>
          <a:bodyPr/>
          <a:lstStyle/>
          <a:p>
            <a:fld id="{3D057600-3AC7-4A07-839A-DDB84584059E}" type="slidenum">
              <a:rPr lang="en-US" smtClean="0"/>
              <a:t>6</a:t>
            </a:fld>
            <a:endParaRPr lang="en-US"/>
          </a:p>
        </p:txBody>
      </p:sp>
      <p:sp>
        <p:nvSpPr>
          <p:cNvPr id="7" name="Oval 6"/>
          <p:cNvSpPr/>
          <p:nvPr/>
        </p:nvSpPr>
        <p:spPr>
          <a:xfrm>
            <a:off x="1066800" y="1981200"/>
            <a:ext cx="7315200" cy="2362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itchFamily="18" charset="0"/>
                <a:cs typeface="Times New Roman" pitchFamily="18" charset="0"/>
              </a:rPr>
              <a:t>Giao tiếp chính là quá trình để bày tỏ ý chí, cảm xúc, và trao đổi, truyền đặt thông tin với người khác bằng lời nói hoặc hành động hoặc cử chỉ. </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45350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57600-3AC7-4A07-839A-DDB84584059E}" type="slidenum">
              <a:rPr lang="en-US" smtClean="0"/>
              <a:t>7</a:t>
            </a:fld>
            <a:endParaRPr lang="en-US"/>
          </a:p>
        </p:txBody>
      </p:sp>
      <p:sp>
        <p:nvSpPr>
          <p:cNvPr id="5" name="Rectangle 4"/>
          <p:cNvSpPr/>
          <p:nvPr/>
        </p:nvSpPr>
        <p:spPr>
          <a:xfrm>
            <a:off x="228600" y="4525228"/>
            <a:ext cx="8717917" cy="1815882"/>
          </a:xfrm>
          <a:prstGeom prst="rect">
            <a:avLst/>
          </a:prstGeom>
        </p:spPr>
        <p:txBody>
          <a:bodyPr wrap="square">
            <a:spAutoFit/>
          </a:bodyPr>
          <a:lstStyle/>
          <a:p>
            <a:pPr indent="715963" algn="just"/>
            <a:r>
              <a:rPr lang="en-US" sz="2800" dirty="0" smtClean="0">
                <a:latin typeface="Times New Roman" pitchFamily="18" charset="0"/>
                <a:cs typeface="Times New Roman" pitchFamily="18" charset="0"/>
                <a:sym typeface="Wingdings 2" panose="05020102010507070707" pitchFamily="18" charset="2"/>
              </a:rPr>
              <a:t></a:t>
            </a:r>
            <a:r>
              <a:rPr lang="en-US" sz="2800"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ần </a:t>
            </a:r>
            <a:r>
              <a:rPr lang="vi-VN" sz="2800" dirty="0">
                <a:latin typeface="Times New Roman" pitchFamily="18" charset="0"/>
                <a:cs typeface="Times New Roman" pitchFamily="18" charset="0"/>
              </a:rPr>
              <a:t>mời người biết tiếng dân tộc. Nên mời người có uy tín như già làng, chức sắc, tôn giáo trưởng ấp,… tham gia để </a:t>
            </a:r>
            <a:r>
              <a:rPr lang="vi-VN" sz="2800" dirty="0">
                <a:latin typeface="Times New Roman" pitchFamily="18" charset="0"/>
                <a:cs typeface="Times New Roman" pitchFamily="18" charset="0"/>
              </a:rPr>
              <a:t>tạo </a:t>
            </a:r>
            <a:r>
              <a:rPr lang="vi-VN" sz="2800" dirty="0">
                <a:latin typeface="Times New Roman" pitchFamily="18" charset="0"/>
                <a:cs typeface="Times New Roman" pitchFamily="18" charset="0"/>
              </a:rPr>
              <a:t>uy tín và có thể hiểu được những điều đối tượng trình bày, yêu cầu của họ.</a:t>
            </a:r>
            <a:endParaRPr lang="en-US" sz="2800"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7346317" cy="141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2099786" y="2016259"/>
            <a:ext cx="5444013"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latin typeface="Times New Roman" pitchFamily="18" charset="0"/>
                <a:cs typeface="Times New Roman" pitchFamily="18" charset="0"/>
              </a:rPr>
              <a:t>Đối với những đối tượng là người dân tộc thiểu số không nói được hoặc không </a:t>
            </a:r>
            <a:r>
              <a:rPr lang="en-US" sz="2400" b="1" dirty="0" smtClean="0">
                <a:latin typeface="Times New Roman" pitchFamily="18" charset="0"/>
                <a:cs typeface="Times New Roman" pitchFamily="18" charset="0"/>
              </a:rPr>
              <a:t>    </a:t>
            </a:r>
          </a:p>
          <a:p>
            <a:pPr algn="just"/>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thạo </a:t>
            </a:r>
            <a:r>
              <a:rPr lang="vi-VN" sz="2400" b="1" dirty="0">
                <a:latin typeface="Times New Roman" pitchFamily="18" charset="0"/>
                <a:cs typeface="Times New Roman" pitchFamily="18" charset="0"/>
              </a:rPr>
              <a:t>tiếng phổ </a:t>
            </a:r>
            <a:r>
              <a:rPr lang="vi-VN" sz="2400" b="1" dirty="0" smtClean="0">
                <a:latin typeface="Times New Roman" pitchFamily="18" charset="0"/>
                <a:cs typeface="Times New Roman" pitchFamily="18" charset="0"/>
              </a:rPr>
              <a:t>thông</a:t>
            </a:r>
            <a:r>
              <a:rPr lang="en-US" sz="2400" b="1" dirty="0" smtClean="0">
                <a:latin typeface="Times New Roman" pitchFamily="18" charset="0"/>
                <a:cs typeface="Times New Roman" pitchFamily="18" charset="0"/>
              </a:rPr>
              <a:t> </a:t>
            </a:r>
            <a:endParaRPr lang="en-US" sz="2400" b="1" dirty="0"/>
          </a:p>
        </p:txBody>
      </p:sp>
    </p:spTree>
    <p:extLst>
      <p:ext uri="{BB962C8B-B14F-4D97-AF65-F5344CB8AC3E}">
        <p14:creationId xmlns:p14="http://schemas.microsoft.com/office/powerpoint/2010/main" val="1168686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32426"/>
            <a:ext cx="7346317" cy="141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2753260"/>
            <a:ext cx="8763000" cy="3785652"/>
          </a:xfrm>
          <a:prstGeom prst="rect">
            <a:avLst/>
          </a:prstGeom>
        </p:spPr>
        <p:txBody>
          <a:bodyPr wrap="square">
            <a:spAutoFit/>
          </a:bodyPr>
          <a:lstStyle/>
          <a:p>
            <a:endParaRPr lang="en-US" sz="2400" b="1"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Quan tâm, nhiệt tình, chân </a:t>
            </a:r>
            <a:r>
              <a:rPr lang="vi-VN" sz="2400" dirty="0"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sẵn </a:t>
            </a:r>
            <a:r>
              <a:rPr lang="vi-VN" sz="2400" dirty="0">
                <a:latin typeface="Times New Roman" pitchFamily="18" charset="0"/>
                <a:cs typeface="Times New Roman" pitchFamily="18" charset="0"/>
              </a:rPr>
              <a:t>lòng giúp đỡ người khác;</a:t>
            </a:r>
          </a:p>
          <a:p>
            <a:r>
              <a:rPr lang="vi-VN" sz="2400" dirty="0">
                <a:latin typeface="Times New Roman" pitchFamily="18" charset="0"/>
                <a:cs typeface="Times New Roman" pitchFamily="18" charset="0"/>
              </a:rPr>
              <a:t>– Tôn trọng, lịch </a:t>
            </a:r>
            <a:r>
              <a:rPr lang="vi-VN" sz="2400">
                <a:latin typeface="Times New Roman" pitchFamily="18" charset="0"/>
                <a:cs typeface="Times New Roman" pitchFamily="18" charset="0"/>
              </a:rPr>
              <a:t>sự </a:t>
            </a:r>
            <a:r>
              <a:rPr lang="vi-VN" sz="2400" smtClean="0">
                <a:latin typeface="Times New Roman" pitchFamily="18" charset="0"/>
                <a:cs typeface="Times New Roman" pitchFamily="18" charset="0"/>
              </a:rPr>
              <a:t>với </a:t>
            </a:r>
            <a:r>
              <a:rPr lang="vi-VN" sz="2400" dirty="0">
                <a:latin typeface="Times New Roman" pitchFamily="18" charset="0"/>
                <a:cs typeface="Times New Roman" pitchFamily="18" charset="0"/>
              </a:rPr>
              <a:t>đối tượng, không thể hiện thái độ phán xét đối tượng, cư xử có văn hóa.</a:t>
            </a:r>
          </a:p>
          <a:p>
            <a:r>
              <a:rPr lang="vi-VN" sz="2400" dirty="0">
                <a:latin typeface="Times New Roman" pitchFamily="18" charset="0"/>
                <a:cs typeface="Times New Roman" pitchFamily="18" charset="0"/>
              </a:rPr>
              <a:t>– Nhiệt tình trong công </a:t>
            </a:r>
            <a:r>
              <a:rPr lang="vi-VN" sz="2400" dirty="0" smtClean="0">
                <a:latin typeface="Times New Roman" pitchFamily="18" charset="0"/>
                <a:cs typeface="Times New Roman" pitchFamily="18" charset="0"/>
              </a:rPr>
              <a:t>việc và chân </a:t>
            </a:r>
            <a:r>
              <a:rPr lang="vi-VN" sz="2400" dirty="0">
                <a:latin typeface="Times New Roman" pitchFamily="18" charset="0"/>
                <a:cs typeface="Times New Roman" pitchFamily="18" charset="0"/>
              </a:rPr>
              <a:t>thành, cởi mở để tạo sự tin cậy;</a:t>
            </a:r>
          </a:p>
          <a:p>
            <a:r>
              <a:rPr lang="vi-VN" sz="2400" dirty="0">
                <a:latin typeface="Times New Roman" pitchFamily="18" charset="0"/>
                <a:cs typeface="Times New Roman" pitchFamily="18" charset="0"/>
              </a:rPr>
              <a:t>– Chấp nhận đối tượng (dù họ ăn mặc, nói năng thế nào cũng không nên phân biệt, đối xử…);</a:t>
            </a:r>
          </a:p>
          <a:p>
            <a:r>
              <a:rPr lang="vi-VN" sz="2400" dirty="0">
                <a:latin typeface="Times New Roman" pitchFamily="18" charset="0"/>
                <a:cs typeface="Times New Roman" pitchFamily="18" charset="0"/>
              </a:rPr>
              <a:t>– Quan tâm đến yêu cầu của đối tượng;</a:t>
            </a:r>
          </a:p>
          <a:p>
            <a:r>
              <a:rPr lang="vi-VN" sz="2400" dirty="0">
                <a:latin typeface="Times New Roman" pitchFamily="18" charset="0"/>
                <a:cs typeface="Times New Roman" pitchFamily="18" charset="0"/>
              </a:rPr>
              <a:t>– Thông cảm với đối tượng (hiểu được tâm lý, suy nghĩ và cảm xúc của đối tượng).</a:t>
            </a:r>
          </a:p>
        </p:txBody>
      </p:sp>
      <p:sp>
        <p:nvSpPr>
          <p:cNvPr id="5" name="Slide Number Placeholder 4"/>
          <p:cNvSpPr>
            <a:spLocks noGrp="1"/>
          </p:cNvSpPr>
          <p:nvPr>
            <p:ph type="sldNum" sz="quarter" idx="12"/>
          </p:nvPr>
        </p:nvSpPr>
        <p:spPr/>
        <p:txBody>
          <a:bodyPr/>
          <a:lstStyle/>
          <a:p>
            <a:fld id="{3D057600-3AC7-4A07-839A-DDB84584059E}" type="slidenum">
              <a:rPr lang="en-US" smtClean="0"/>
              <a:t>8</a:t>
            </a:fld>
            <a:endParaRPr lang="en-US"/>
          </a:p>
        </p:txBody>
      </p:sp>
      <p:sp>
        <p:nvSpPr>
          <p:cNvPr id="7" name="Down Arrow Callout 6"/>
          <p:cNvSpPr/>
          <p:nvPr/>
        </p:nvSpPr>
        <p:spPr>
          <a:xfrm>
            <a:off x="3341370" y="2113497"/>
            <a:ext cx="2842260" cy="914400"/>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Times New Roman" panose="02020603050405020304" pitchFamily="18" charset="0"/>
                <a:cs typeface="Times New Roman" panose="02020603050405020304" pitchFamily="18" charset="0"/>
              </a:rPr>
              <a:t>KẾT LUẬN</a:t>
            </a:r>
            <a:endParaRPr lang="en-US"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91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05000"/>
            <a:ext cx="8077200" cy="4846955"/>
          </a:xfrm>
        </p:spPr>
        <p:txBody>
          <a:bodyPr>
            <a:normAutofit/>
          </a:bodyPr>
          <a:lstStyle/>
          <a:p>
            <a:pPr marL="0" indent="365125">
              <a:spcBef>
                <a:spcPts val="0"/>
              </a:spcBef>
              <a:buNone/>
            </a:pPr>
            <a:r>
              <a:rPr lang="en-US" sz="2600" dirty="0" smtClean="0">
                <a:ln>
                  <a:solidFill>
                    <a:srgbClr val="FF0000"/>
                  </a:solidFill>
                </a:ln>
                <a:solidFill>
                  <a:srgbClr val="FF0000"/>
                </a:solidFill>
                <a:latin typeface="Times New Roman" pitchFamily="18" charset="0"/>
                <a:cs typeface="Times New Roman" pitchFamily="18" charset="0"/>
              </a:rPr>
              <a:t>1.2.</a:t>
            </a:r>
            <a:r>
              <a:rPr lang="en-US" sz="2600" dirty="0" smtClean="0">
                <a:ln>
                  <a:solidFill>
                    <a:srgbClr val="FF0000"/>
                  </a:solidFill>
                </a:ln>
                <a:latin typeface="Times New Roman" pitchFamily="18" charset="0"/>
                <a:cs typeface="Times New Roman" pitchFamily="18" charset="0"/>
              </a:rPr>
              <a:t> </a:t>
            </a:r>
            <a:r>
              <a:rPr lang="vi-VN" sz="2600" b="1" dirty="0" smtClean="0">
                <a:ln>
                  <a:solidFill>
                    <a:srgbClr val="FF0000"/>
                  </a:solidFill>
                </a:ln>
                <a:solidFill>
                  <a:srgbClr val="FF0000"/>
                </a:solidFill>
                <a:latin typeface="Times New Roman" pitchFamily="18" charset="0"/>
                <a:cs typeface="Times New Roman" pitchFamily="18" charset="0"/>
              </a:rPr>
              <a:t>Kỹ năng </a:t>
            </a:r>
            <a:r>
              <a:rPr lang="vi-VN" sz="2600" b="1" dirty="0">
                <a:ln>
                  <a:solidFill>
                    <a:srgbClr val="FF0000"/>
                  </a:solidFill>
                </a:ln>
                <a:solidFill>
                  <a:srgbClr val="FF0000"/>
                </a:solidFill>
                <a:latin typeface="Times New Roman" pitchFamily="18" charset="0"/>
                <a:cs typeface="Times New Roman" pitchFamily="18" charset="0"/>
              </a:rPr>
              <a:t>nghe đối tượng trình </a:t>
            </a:r>
            <a:r>
              <a:rPr lang="vi-VN" sz="2600" b="1" dirty="0" smtClean="0">
                <a:ln>
                  <a:solidFill>
                    <a:srgbClr val="FF0000"/>
                  </a:solidFill>
                </a:ln>
                <a:solidFill>
                  <a:srgbClr val="FF0000"/>
                </a:solidFill>
                <a:latin typeface="Times New Roman" pitchFamily="18" charset="0"/>
                <a:cs typeface="Times New Roman" pitchFamily="18" charset="0"/>
              </a:rPr>
              <a:t>bày</a:t>
            </a:r>
            <a:endParaRPr lang="en-US" sz="2600" b="1" dirty="0" smtClean="0">
              <a:ln>
                <a:solidFill>
                  <a:srgbClr val="FF0000"/>
                </a:solidFill>
              </a:ln>
              <a:solidFill>
                <a:srgbClr val="FF0000"/>
              </a:solidFill>
              <a:latin typeface="Times New Roman" pitchFamily="18" charset="0"/>
              <a:cs typeface="Times New Roman" pitchFamily="18" charset="0"/>
            </a:endParaRPr>
          </a:p>
          <a:p>
            <a:pPr marL="0" indent="0">
              <a:spcBef>
                <a:spcPts val="0"/>
              </a:spcBef>
              <a:buNone/>
            </a:pP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p>
          <a:p>
            <a:pPr marL="0" indent="0">
              <a:spcBef>
                <a:spcPts val="0"/>
              </a:spcBef>
              <a:buNone/>
            </a:pPr>
            <a:r>
              <a:rPr lang="en-US" sz="2600" b="1" dirty="0">
                <a:latin typeface="Times New Roman" pitchFamily="18" charset="0"/>
                <a:cs typeface="Times New Roman" pitchFamily="18" charset="0"/>
              </a:rPr>
              <a:t> </a:t>
            </a:r>
            <a:endParaRPr lang="en-US" sz="2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73469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3D057600-3AC7-4A07-839A-DDB84584059E}" type="slidenum">
              <a:rPr lang="en-US" smtClean="0"/>
              <a:t>9</a:t>
            </a:fld>
            <a:endParaRPr lang="en-US"/>
          </a:p>
        </p:txBody>
      </p:sp>
      <p:graphicFrame>
        <p:nvGraphicFramePr>
          <p:cNvPr id="6" name="Diagram 5"/>
          <p:cNvGraphicFramePr/>
          <p:nvPr>
            <p:extLst>
              <p:ext uri="{D42A27DB-BD31-4B8C-83A1-F6EECF244321}">
                <p14:modId xmlns:p14="http://schemas.microsoft.com/office/powerpoint/2010/main" val="562437033"/>
              </p:ext>
            </p:extLst>
          </p:nvPr>
        </p:nvGraphicFramePr>
        <p:xfrm>
          <a:off x="914400" y="2514600"/>
          <a:ext cx="72009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439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2157</Words>
  <Application>Microsoft Office PowerPoint</Application>
  <PresentationFormat>On-screen Show (4:3)</PresentationFormat>
  <Paragraphs>192</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Times New Roman</vt:lpstr>
      <vt:lpstr>Wingdings</vt:lpstr>
      <vt:lpstr>Wingdings 2</vt:lpstr>
      <vt:lpstr>Office Theme</vt:lpstr>
      <vt:lpstr>PowerPoint Presentation</vt:lpstr>
      <vt:lpstr>NỘI DUNG BÀI GIẢNG</vt:lpstr>
      <vt:lpstr>PowerPoint Presentation</vt:lpstr>
      <vt:lpstr>PowerPoint Presentation</vt:lpstr>
      <vt:lpstr>  1. KỸ NĂNG GẶP GỠ ĐỐI TƯỢNG         VÀ NGHE ĐỐI TƯỢNG TRÌNH BÀY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KỸ NĂNG YÊU CẦU CÁC BÊN  CUNG CẤP CÁC CHỨNG CỨ, TÀI LIỆU  LIÊN QUAN ĐẾN VỤ VIỆC</vt:lpstr>
      <vt:lpstr>3. KỸ NĂNG TRA CỨU      TÀI LIỆU THAM KHẢO </vt:lpstr>
      <vt:lpstr> 4. KỸ NĂNG XEM XÉT,      XÁC MINH VỤ VIỆC </vt:lpstr>
      <vt:lpstr> 5. KỸ NĂNG GIẢI THÍCH, THUYẾT PHỤC,  CẢM HÓA, HƯỚNG DẪN CÁC BÊN TỰ NGUYỆN GIẢI QUYẾT TRANH CHẤP </vt:lpstr>
      <vt:lpstr>PowerPoint Presentation</vt:lpstr>
      <vt:lpstr> PHẦN II. KỸ NĂNG CƠ BẢN CỦA  HÒA GIẢI VIÊN TRONG GIẢI QUYẾT  TRANH CHẤP</vt:lpstr>
      <vt:lpstr>PowerPoint Presentation</vt:lpstr>
      <vt:lpstr>1. KỸ NĂNG CHUẨN BỊ HÒA GIẢI</vt:lpstr>
      <vt:lpstr>1. KỸ NĂNG CHUẨN BỊ HÒA GIẢI</vt:lpstr>
      <vt:lpstr>PowerPoint Presentation</vt:lpstr>
      <vt:lpstr>2. KỸ NĂNG TRONG KHI HÒA GIẢI (Đây là bước quan trọng có ý nghĩa quyết định) </vt:lpstr>
      <vt:lpstr>2. KỸ NĂNG TRONG KHI HÒA GIẢI (Đây là bước quan trọng có ý nghĩa quyết định) </vt:lpstr>
      <vt:lpstr>2. KỸ NĂNG TRONG KHI HÒA GIẢI (Đây là bước quan trọng có ý nghĩa quyết định) </vt:lpstr>
      <vt:lpstr>2. KỸ NĂNG TRONG KHI HÒA GIẢI (Đây là bước quan trọng có ý nghĩa quyết định) </vt:lpstr>
      <vt:lpstr>PowerPoint Presentation</vt:lpstr>
      <vt:lpstr>PowerPoint Presentation</vt:lpstr>
      <vt:lpstr> 3. KỸ NĂNG KHI PHIÊN HÒA GIẢI  KẾT THÚC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90</cp:revision>
  <dcterms:created xsi:type="dcterms:W3CDTF">2022-08-17T09:37:37Z</dcterms:created>
  <dcterms:modified xsi:type="dcterms:W3CDTF">2022-08-22T14:50:42Z</dcterms:modified>
</cp:coreProperties>
</file>